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3" r:id="rId9"/>
    <p:sldId id="262" r:id="rId1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14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69FAD6-DCF6-405A-AC7B-2EAF106570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4F159E0-F8FA-411E-9D51-11FC756D6F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291C723-D483-4651-B906-FCB6982F6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4B506-7770-4932-95DE-36BB8D4B291C}" type="datetimeFigureOut">
              <a:rPr lang="fi-FI" smtClean="0"/>
              <a:t>4.3.2018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3512FB2-4BC7-4A0B-A065-C433AAB2F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7EB6AC4-0A41-468F-B06F-0A0B0A704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9C97E-DF2B-4AED-9A00-64C2D6748C1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5806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1BF5980-EA1E-4320-BC4E-C59D3D2E3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1DC4D583-57A4-4666-9BAF-68E6124B32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04FF6D9-0DD8-466D-ACD9-E3E76FF71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4B506-7770-4932-95DE-36BB8D4B291C}" type="datetimeFigureOut">
              <a:rPr lang="fi-FI" smtClean="0"/>
              <a:t>4.3.2018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4DCC3F7-BFE0-40AF-A079-5A398AC21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1036F7A-19B6-41A0-80BF-F1DA9BC8E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9C97E-DF2B-4AED-9A00-64C2D6748C1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2896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F9A50459-895A-411D-BDBA-E47B461CE7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90436112-4018-4599-9097-8053A13C07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85BAF3F-C287-4DAA-B74E-D4B592953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4B506-7770-4932-95DE-36BB8D4B291C}" type="datetimeFigureOut">
              <a:rPr lang="fi-FI" smtClean="0"/>
              <a:t>4.3.2018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311500B-2BA1-4038-B837-962C753AE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2E70DEE-064D-423D-BE36-F2A0F8C50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9C97E-DF2B-4AED-9A00-64C2D6748C1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1942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D13E3E-BFCA-46E7-AC96-6902301A2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1580096-FB90-424A-97A2-89B821D25A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C4254C7-A525-48EE-AE0B-B7BAF6CDD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4B506-7770-4932-95DE-36BB8D4B291C}" type="datetimeFigureOut">
              <a:rPr lang="fi-FI" smtClean="0"/>
              <a:t>4.3.2018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EA4B1A2-50FC-4036-87C0-53500C244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D24B55D-4252-42CB-A1B5-3C30ACE4A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9C97E-DF2B-4AED-9A00-64C2D6748C1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9282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A8196E2-7643-4DA8-9FF9-962ABF74C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CBC3510-E920-40A1-BA3B-8BD0BA8B4E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3FDA2B0-02BA-47D5-BC74-366CF180D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4B506-7770-4932-95DE-36BB8D4B291C}" type="datetimeFigureOut">
              <a:rPr lang="fi-FI" smtClean="0"/>
              <a:t>4.3.2018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648D944-65E2-40D3-A96C-EFA761D66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FF63264-C694-49A0-B922-89DB463BA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9C97E-DF2B-4AED-9A00-64C2D6748C1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13514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1D98F63-DA6A-4FFB-99F3-0CF5100B6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929836D-6FFB-45AD-B36A-6F0ABD94D7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51F5039-AC75-4BFC-B334-B3B742D90B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FA3D434-EC09-483B-BD04-D3C443A46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4B506-7770-4932-95DE-36BB8D4B291C}" type="datetimeFigureOut">
              <a:rPr lang="fi-FI" smtClean="0"/>
              <a:t>4.3.2018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00F3DD1-D3EA-46C8-8D50-C857BB2F1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FCDEB09-2302-4ADE-9DBA-64B47F903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9C97E-DF2B-4AED-9A00-64C2D6748C1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0994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6EDCAA9-F80E-4A90-A5D6-718DA0C66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3E30FD3-C042-429C-83D8-DCD714CC0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3CF4B55-676A-439F-8AAC-65D0CE1E3B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DB10F57F-A0B4-487B-8DE4-3333331302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E58D9182-1D7C-43C4-97C7-A0F97014A6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C35AD3A0-4BF5-43F8-AE31-165DB5018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4B506-7770-4932-95DE-36BB8D4B291C}" type="datetimeFigureOut">
              <a:rPr lang="fi-FI" smtClean="0"/>
              <a:t>4.3.2018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53F773D8-52E1-4581-880E-F41281F51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2526043-2628-4433-B108-0356BB558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9C97E-DF2B-4AED-9A00-64C2D6748C1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24427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5052E5-BD52-417D-8563-98E29CDD8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EC9FFC7-6EB6-493C-92CD-A2D1D1085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4B506-7770-4932-95DE-36BB8D4B291C}" type="datetimeFigureOut">
              <a:rPr lang="fi-FI" smtClean="0"/>
              <a:t>4.3.2018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E47CF6C-C2A1-482E-8C5A-9972B555F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82C29E3A-5288-47E4-BE01-94B357857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9C97E-DF2B-4AED-9A00-64C2D6748C1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0505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FA75C371-CAFB-4A45-B1AC-CE94897C9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4B506-7770-4932-95DE-36BB8D4B291C}" type="datetimeFigureOut">
              <a:rPr lang="fi-FI" smtClean="0"/>
              <a:t>4.3.2018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14BB610-EEA0-47D3-B874-E2C7E4A13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BB92053-42AC-4511-A992-DBB5DC3CD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9C97E-DF2B-4AED-9A00-64C2D6748C1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81500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D2E1735-4802-4DE9-8C25-4C4C9CCFB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DACF49C-7C99-4112-AC61-8775888FE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975720F-1626-4D3D-93D2-AD791C6865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982AF0E-C48A-443C-9A7D-36AB6C499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4B506-7770-4932-95DE-36BB8D4B291C}" type="datetimeFigureOut">
              <a:rPr lang="fi-FI" smtClean="0"/>
              <a:t>4.3.2018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A3708F2-3524-418A-9F0E-71CC0D208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13B59E9-31F9-4A97-BE74-9116CC3C1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9C97E-DF2B-4AED-9A00-64C2D6748C1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40018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CF2BEEB-2FD4-4650-927C-A6EB6728C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5C4A410D-C6F5-471D-AB61-B70928EEFD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293D57C-F84B-415C-AF2B-9635D719E5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6BCCCB4-07D8-4AC5-AA76-AAEEF51BB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4B506-7770-4932-95DE-36BB8D4B291C}" type="datetimeFigureOut">
              <a:rPr lang="fi-FI" smtClean="0"/>
              <a:t>4.3.2018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4D029CA-722A-40C0-A3CA-462039C37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6BB0768-3D80-4E98-9C38-2CF4B0F83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9C97E-DF2B-4AED-9A00-64C2D6748C1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0215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01900B69-0EDC-4A29-9D7B-B7E9205C9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933B12F-3C2C-44B9-ACB2-20CAE332AB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F6D92C1-70FD-4707-AE91-C0ECB157C1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4B506-7770-4932-95DE-36BB8D4B291C}" type="datetimeFigureOut">
              <a:rPr lang="fi-FI" smtClean="0"/>
              <a:t>4.3.2018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F7D6908-FDAB-4488-B11C-37485E855F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3FA89C4-9855-42DF-899D-F465336DB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9C97E-DF2B-4AED-9A00-64C2D6748C1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0281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4BA6CA5-0168-4CA4-8FD0-A7EA253942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037577"/>
          </a:xfrm>
        </p:spPr>
        <p:txBody>
          <a:bodyPr>
            <a:normAutofit/>
          </a:bodyPr>
          <a:lstStyle/>
          <a:p>
            <a:r>
              <a:rPr lang="fi-FI" sz="7200" dirty="0">
                <a:solidFill>
                  <a:schemeClr val="accent1"/>
                </a:solidFill>
              </a:rPr>
              <a:t>Suomi 1918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D97A109-84D6-4312-8910-F23C40FE44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98060"/>
            <a:ext cx="9144000" cy="1559740"/>
          </a:xfrm>
        </p:spPr>
        <p:txBody>
          <a:bodyPr/>
          <a:lstStyle/>
          <a:p>
            <a:r>
              <a:rPr lang="fi-FI" sz="3600" dirty="0"/>
              <a:t>Seminaari Kansallismuseolla 3.3.2018</a:t>
            </a:r>
          </a:p>
          <a:p>
            <a:r>
              <a:rPr lang="fi-FI" dirty="0"/>
              <a:t>Kansallismuseon ystävät, Kansallismuseo ja Suomen Geopoliittinen Seura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A4175E60-BB20-4FFA-ABF9-1E084BD910C8}"/>
              </a:ext>
            </a:extLst>
          </p:cNvPr>
          <p:cNvSpPr txBox="1"/>
          <p:nvPr/>
        </p:nvSpPr>
        <p:spPr>
          <a:xfrm>
            <a:off x="5170811" y="6141855"/>
            <a:ext cx="2492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Pekka Visuri 3.3.2018</a:t>
            </a:r>
          </a:p>
        </p:txBody>
      </p:sp>
    </p:spTree>
    <p:extLst>
      <p:ext uri="{BB962C8B-B14F-4D97-AF65-F5344CB8AC3E}">
        <p14:creationId xmlns:p14="http://schemas.microsoft.com/office/powerpoint/2010/main" val="1080516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C03C2A2B-2E91-4E30-AD01-23757AB71A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389" y="0"/>
            <a:ext cx="44872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682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Ryhmä 58">
            <a:extLst>
              <a:ext uri="{FF2B5EF4-FFF2-40B4-BE49-F238E27FC236}">
                <a16:creationId xmlns:a16="http://schemas.microsoft.com/office/drawing/2014/main" id="{932864AF-2DD1-40EB-A615-3A1A0DF32322}"/>
              </a:ext>
            </a:extLst>
          </p:cNvPr>
          <p:cNvGrpSpPr>
            <a:grpSpLocks/>
          </p:cNvGrpSpPr>
          <p:nvPr/>
        </p:nvGrpSpPr>
        <p:grpSpPr bwMode="auto">
          <a:xfrm>
            <a:off x="1703388" y="188913"/>
            <a:ext cx="8856662" cy="6553200"/>
            <a:chOff x="179388" y="188913"/>
            <a:chExt cx="8820150" cy="6553200"/>
          </a:xfrm>
        </p:grpSpPr>
        <p:sp>
          <p:nvSpPr>
            <p:cNvPr id="56" name="Suorakulmio 55">
              <a:extLst>
                <a:ext uri="{FF2B5EF4-FFF2-40B4-BE49-F238E27FC236}">
                  <a16:creationId xmlns:a16="http://schemas.microsoft.com/office/drawing/2014/main" id="{1E6AB32D-5C9F-4AF1-84F9-A3B60E2A95A0}"/>
                </a:ext>
              </a:extLst>
            </p:cNvPr>
            <p:cNvSpPr/>
            <p:nvPr/>
          </p:nvSpPr>
          <p:spPr>
            <a:xfrm>
              <a:off x="250530" y="260350"/>
              <a:ext cx="8532417" cy="62658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fi-FI" dirty="0"/>
                <a:t>Risto</a:t>
              </a:r>
            </a:p>
          </p:txBody>
        </p:sp>
        <p:pic>
          <p:nvPicPr>
            <p:cNvPr id="3077" name="Picture 4" descr="Europe - World War I (1914-1918)">
              <a:extLst>
                <a:ext uri="{FF2B5EF4-FFF2-40B4-BE49-F238E27FC236}">
                  <a16:creationId xmlns:a16="http://schemas.microsoft.com/office/drawing/2014/main" id="{DA07A9DC-8A14-4C6A-8928-5C8B92604D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5038" y="1089025"/>
              <a:ext cx="7381875" cy="5321300"/>
            </a:xfrm>
            <a:prstGeom prst="rect">
              <a:avLst/>
            </a:prstGeom>
            <a:noFill/>
            <a:ln w="9525">
              <a:solidFill>
                <a:srgbClr val="703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Puolivapaa piirto 3">
              <a:extLst>
                <a:ext uri="{FF2B5EF4-FFF2-40B4-BE49-F238E27FC236}">
                  <a16:creationId xmlns:a16="http://schemas.microsoft.com/office/drawing/2014/main" id="{483F8A40-2949-4AF8-9220-94812FF85417}"/>
                </a:ext>
              </a:extLst>
            </p:cNvPr>
            <p:cNvSpPr/>
            <p:nvPr/>
          </p:nvSpPr>
          <p:spPr bwMode="auto">
            <a:xfrm>
              <a:off x="5002883" y="2660650"/>
              <a:ext cx="861621" cy="1749425"/>
            </a:xfrm>
            <a:custGeom>
              <a:avLst/>
              <a:gdLst>
                <a:gd name="connsiteX0" fmla="*/ 0 w 831273"/>
                <a:gd name="connsiteY0" fmla="*/ 0 h 1959429"/>
                <a:gd name="connsiteX1" fmla="*/ 23750 w 831273"/>
                <a:gd name="connsiteY1" fmla="*/ 83128 h 1959429"/>
                <a:gd name="connsiteX2" fmla="*/ 59376 w 831273"/>
                <a:gd name="connsiteY2" fmla="*/ 118754 h 1959429"/>
                <a:gd name="connsiteX3" fmla="*/ 83127 w 831273"/>
                <a:gd name="connsiteY3" fmla="*/ 154380 h 1959429"/>
                <a:gd name="connsiteX4" fmla="*/ 106878 w 831273"/>
                <a:gd name="connsiteY4" fmla="*/ 225632 h 1959429"/>
                <a:gd name="connsiteX5" fmla="*/ 166254 w 831273"/>
                <a:gd name="connsiteY5" fmla="*/ 296884 h 1959429"/>
                <a:gd name="connsiteX6" fmla="*/ 190005 w 831273"/>
                <a:gd name="connsiteY6" fmla="*/ 368135 h 1959429"/>
                <a:gd name="connsiteX7" fmla="*/ 237506 w 831273"/>
                <a:gd name="connsiteY7" fmla="*/ 510639 h 1959429"/>
                <a:gd name="connsiteX8" fmla="*/ 273132 w 831273"/>
                <a:gd name="connsiteY8" fmla="*/ 617517 h 1959429"/>
                <a:gd name="connsiteX9" fmla="*/ 285008 w 831273"/>
                <a:gd name="connsiteY9" fmla="*/ 653143 h 1959429"/>
                <a:gd name="connsiteX10" fmla="*/ 296883 w 831273"/>
                <a:gd name="connsiteY10" fmla="*/ 688769 h 1959429"/>
                <a:gd name="connsiteX11" fmla="*/ 308758 w 831273"/>
                <a:gd name="connsiteY11" fmla="*/ 771896 h 1959429"/>
                <a:gd name="connsiteX12" fmla="*/ 320634 w 831273"/>
                <a:gd name="connsiteY12" fmla="*/ 843148 h 1959429"/>
                <a:gd name="connsiteX13" fmla="*/ 332509 w 831273"/>
                <a:gd name="connsiteY13" fmla="*/ 950026 h 1959429"/>
                <a:gd name="connsiteX14" fmla="*/ 344384 w 831273"/>
                <a:gd name="connsiteY14" fmla="*/ 1555668 h 1959429"/>
                <a:gd name="connsiteX15" fmla="*/ 391886 w 831273"/>
                <a:gd name="connsiteY15" fmla="*/ 1662546 h 1959429"/>
                <a:gd name="connsiteX16" fmla="*/ 427511 w 831273"/>
                <a:gd name="connsiteY16" fmla="*/ 1674421 h 1959429"/>
                <a:gd name="connsiteX17" fmla="*/ 475013 w 831273"/>
                <a:gd name="connsiteY17" fmla="*/ 1745673 h 1959429"/>
                <a:gd name="connsiteX18" fmla="*/ 534389 w 831273"/>
                <a:gd name="connsiteY18" fmla="*/ 1805050 h 1959429"/>
                <a:gd name="connsiteX19" fmla="*/ 558140 w 831273"/>
                <a:gd name="connsiteY19" fmla="*/ 1840676 h 1959429"/>
                <a:gd name="connsiteX20" fmla="*/ 629392 w 831273"/>
                <a:gd name="connsiteY20" fmla="*/ 1888177 h 1959429"/>
                <a:gd name="connsiteX21" fmla="*/ 665018 w 831273"/>
                <a:gd name="connsiteY21" fmla="*/ 1911928 h 1959429"/>
                <a:gd name="connsiteX22" fmla="*/ 736270 w 831273"/>
                <a:gd name="connsiteY22" fmla="*/ 1935678 h 1959429"/>
                <a:gd name="connsiteX23" fmla="*/ 807522 w 831273"/>
                <a:gd name="connsiteY23" fmla="*/ 1959429 h 1959429"/>
                <a:gd name="connsiteX24" fmla="*/ 831273 w 831273"/>
                <a:gd name="connsiteY24" fmla="*/ 1959429 h 1959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31273" h="1959429">
                  <a:moveTo>
                    <a:pt x="0" y="0"/>
                  </a:moveTo>
                  <a:cubicBezTo>
                    <a:pt x="1583" y="6334"/>
                    <a:pt x="16935" y="72906"/>
                    <a:pt x="23750" y="83128"/>
                  </a:cubicBezTo>
                  <a:cubicBezTo>
                    <a:pt x="33066" y="97102"/>
                    <a:pt x="48625" y="105852"/>
                    <a:pt x="59376" y="118754"/>
                  </a:cubicBezTo>
                  <a:cubicBezTo>
                    <a:pt x="68513" y="129718"/>
                    <a:pt x="75210" y="142505"/>
                    <a:pt x="83127" y="154380"/>
                  </a:cubicBezTo>
                  <a:cubicBezTo>
                    <a:pt x="91044" y="178131"/>
                    <a:pt x="89175" y="207929"/>
                    <a:pt x="106878" y="225632"/>
                  </a:cubicBezTo>
                  <a:cubicBezTo>
                    <a:pt x="129252" y="248006"/>
                    <a:pt x="153027" y="267122"/>
                    <a:pt x="166254" y="296884"/>
                  </a:cubicBezTo>
                  <a:cubicBezTo>
                    <a:pt x="176422" y="319761"/>
                    <a:pt x="182088" y="344385"/>
                    <a:pt x="190005" y="368135"/>
                  </a:cubicBezTo>
                  <a:lnTo>
                    <a:pt x="237506" y="510639"/>
                  </a:lnTo>
                  <a:lnTo>
                    <a:pt x="273132" y="617517"/>
                  </a:lnTo>
                  <a:lnTo>
                    <a:pt x="285008" y="653143"/>
                  </a:lnTo>
                  <a:lnTo>
                    <a:pt x="296883" y="688769"/>
                  </a:lnTo>
                  <a:cubicBezTo>
                    <a:pt x="300841" y="716478"/>
                    <a:pt x="304502" y="744231"/>
                    <a:pt x="308758" y="771896"/>
                  </a:cubicBezTo>
                  <a:cubicBezTo>
                    <a:pt x="312419" y="795694"/>
                    <a:pt x="317452" y="819281"/>
                    <a:pt x="320634" y="843148"/>
                  </a:cubicBezTo>
                  <a:cubicBezTo>
                    <a:pt x="325372" y="878679"/>
                    <a:pt x="328551" y="914400"/>
                    <a:pt x="332509" y="950026"/>
                  </a:cubicBezTo>
                  <a:cubicBezTo>
                    <a:pt x="336467" y="1151907"/>
                    <a:pt x="333771" y="1354028"/>
                    <a:pt x="344384" y="1555668"/>
                  </a:cubicBezTo>
                  <a:cubicBezTo>
                    <a:pt x="345261" y="1572337"/>
                    <a:pt x="369861" y="1644926"/>
                    <a:pt x="391886" y="1662546"/>
                  </a:cubicBezTo>
                  <a:cubicBezTo>
                    <a:pt x="401660" y="1670366"/>
                    <a:pt x="415636" y="1670463"/>
                    <a:pt x="427511" y="1674421"/>
                  </a:cubicBezTo>
                  <a:cubicBezTo>
                    <a:pt x="448382" y="1737031"/>
                    <a:pt x="425593" y="1686368"/>
                    <a:pt x="475013" y="1745673"/>
                  </a:cubicBezTo>
                  <a:cubicBezTo>
                    <a:pt x="524494" y="1805051"/>
                    <a:pt x="469073" y="1761506"/>
                    <a:pt x="534389" y="1805050"/>
                  </a:cubicBezTo>
                  <a:cubicBezTo>
                    <a:pt x="542306" y="1816925"/>
                    <a:pt x="547399" y="1831278"/>
                    <a:pt x="558140" y="1840676"/>
                  </a:cubicBezTo>
                  <a:cubicBezTo>
                    <a:pt x="579622" y="1859473"/>
                    <a:pt x="605641" y="1872343"/>
                    <a:pt x="629392" y="1888177"/>
                  </a:cubicBezTo>
                  <a:cubicBezTo>
                    <a:pt x="641267" y="1896094"/>
                    <a:pt x="651478" y="1907415"/>
                    <a:pt x="665018" y="1911928"/>
                  </a:cubicBezTo>
                  <a:lnTo>
                    <a:pt x="736270" y="1935678"/>
                  </a:lnTo>
                  <a:lnTo>
                    <a:pt x="807522" y="1959429"/>
                  </a:lnTo>
                  <a:lnTo>
                    <a:pt x="831273" y="1959429"/>
                  </a:lnTo>
                </a:path>
              </a:pathLst>
            </a:cu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i-FI"/>
            </a:p>
          </p:txBody>
        </p:sp>
        <p:sp>
          <p:nvSpPr>
            <p:cNvPr id="8" name="Puolivapaa piirto 7">
              <a:extLst>
                <a:ext uri="{FF2B5EF4-FFF2-40B4-BE49-F238E27FC236}">
                  <a16:creationId xmlns:a16="http://schemas.microsoft.com/office/drawing/2014/main" id="{D5B7FA38-FD53-4369-8548-4689AE99DEDC}"/>
                </a:ext>
              </a:extLst>
            </p:cNvPr>
            <p:cNvSpPr/>
            <p:nvPr/>
          </p:nvSpPr>
          <p:spPr bwMode="auto">
            <a:xfrm>
              <a:off x="3779223" y="4294188"/>
              <a:ext cx="354134" cy="106362"/>
            </a:xfrm>
            <a:custGeom>
              <a:avLst/>
              <a:gdLst>
                <a:gd name="connsiteX0" fmla="*/ 0 w 339389"/>
                <a:gd name="connsiteY0" fmla="*/ 0 h 121567"/>
                <a:gd name="connsiteX1" fmla="*/ 15857 w 339389"/>
                <a:gd name="connsiteY1" fmla="*/ 15856 h 121567"/>
                <a:gd name="connsiteX2" fmla="*/ 47570 w 339389"/>
                <a:gd name="connsiteY2" fmla="*/ 31713 h 121567"/>
                <a:gd name="connsiteX3" fmla="*/ 301276 w 339389"/>
                <a:gd name="connsiteY3" fmla="*/ 36998 h 121567"/>
                <a:gd name="connsiteX4" fmla="*/ 311847 w 339389"/>
                <a:gd name="connsiteY4" fmla="*/ 52855 h 121567"/>
                <a:gd name="connsiteX5" fmla="*/ 322419 w 339389"/>
                <a:gd name="connsiteY5" fmla="*/ 63426 h 121567"/>
                <a:gd name="connsiteX6" fmla="*/ 332990 w 339389"/>
                <a:gd name="connsiteY6" fmla="*/ 95139 h 121567"/>
                <a:gd name="connsiteX7" fmla="*/ 338275 w 339389"/>
                <a:gd name="connsiteY7" fmla="*/ 121567 h 121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9389" h="121567">
                  <a:moveTo>
                    <a:pt x="0" y="0"/>
                  </a:moveTo>
                  <a:cubicBezTo>
                    <a:pt x="5286" y="5285"/>
                    <a:pt x="10115" y="11071"/>
                    <a:pt x="15857" y="15856"/>
                  </a:cubicBezTo>
                  <a:cubicBezTo>
                    <a:pt x="22808" y="21648"/>
                    <a:pt x="37564" y="31321"/>
                    <a:pt x="47570" y="31713"/>
                  </a:cubicBezTo>
                  <a:cubicBezTo>
                    <a:pt x="132092" y="35028"/>
                    <a:pt x="216707" y="35236"/>
                    <a:pt x="301276" y="36998"/>
                  </a:cubicBezTo>
                  <a:cubicBezTo>
                    <a:pt x="304800" y="42284"/>
                    <a:pt x="307879" y="47895"/>
                    <a:pt x="311847" y="52855"/>
                  </a:cubicBezTo>
                  <a:cubicBezTo>
                    <a:pt x="314960" y="56746"/>
                    <a:pt x="320190" y="58969"/>
                    <a:pt x="322419" y="63426"/>
                  </a:cubicBezTo>
                  <a:cubicBezTo>
                    <a:pt x="327402" y="73392"/>
                    <a:pt x="329466" y="84568"/>
                    <a:pt x="332990" y="95139"/>
                  </a:cubicBezTo>
                  <a:cubicBezTo>
                    <a:pt x="339389" y="114337"/>
                    <a:pt x="338275" y="105426"/>
                    <a:pt x="338275" y="121567"/>
                  </a:cubicBezTo>
                </a:path>
              </a:pathLst>
            </a:cu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i-FI"/>
            </a:p>
          </p:txBody>
        </p:sp>
        <p:sp>
          <p:nvSpPr>
            <p:cNvPr id="18" name="Puolivapaa piirto 17">
              <a:extLst>
                <a:ext uri="{FF2B5EF4-FFF2-40B4-BE49-F238E27FC236}">
                  <a16:creationId xmlns:a16="http://schemas.microsoft.com/office/drawing/2014/main" id="{8C0DEA56-C426-40EE-A26C-0518224EA6CA}"/>
                </a:ext>
              </a:extLst>
            </p:cNvPr>
            <p:cNvSpPr/>
            <p:nvPr/>
          </p:nvSpPr>
          <p:spPr bwMode="auto">
            <a:xfrm>
              <a:off x="5284293" y="4013200"/>
              <a:ext cx="344648" cy="238125"/>
            </a:xfrm>
            <a:custGeom>
              <a:avLst/>
              <a:gdLst>
                <a:gd name="connsiteX0" fmla="*/ 344385 w 344385"/>
                <a:gd name="connsiteY0" fmla="*/ 0 h 237506"/>
                <a:gd name="connsiteX1" fmla="*/ 285008 w 344385"/>
                <a:gd name="connsiteY1" fmla="*/ 11875 h 237506"/>
                <a:gd name="connsiteX2" fmla="*/ 225632 w 344385"/>
                <a:gd name="connsiteY2" fmla="*/ 71252 h 237506"/>
                <a:gd name="connsiteX3" fmla="*/ 190006 w 344385"/>
                <a:gd name="connsiteY3" fmla="*/ 95002 h 237506"/>
                <a:gd name="connsiteX4" fmla="*/ 118754 w 344385"/>
                <a:gd name="connsiteY4" fmla="*/ 154379 h 237506"/>
                <a:gd name="connsiteX5" fmla="*/ 71252 w 344385"/>
                <a:gd name="connsiteY5" fmla="*/ 190005 h 237506"/>
                <a:gd name="connsiteX6" fmla="*/ 0 w 344385"/>
                <a:gd name="connsiteY6" fmla="*/ 237506 h 23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4385" h="237506">
                  <a:moveTo>
                    <a:pt x="344385" y="0"/>
                  </a:moveTo>
                  <a:cubicBezTo>
                    <a:pt x="324593" y="3958"/>
                    <a:pt x="303907" y="4788"/>
                    <a:pt x="285008" y="11875"/>
                  </a:cubicBezTo>
                  <a:cubicBezTo>
                    <a:pt x="234339" y="30876"/>
                    <a:pt x="260467" y="36417"/>
                    <a:pt x="225632" y="71252"/>
                  </a:cubicBezTo>
                  <a:cubicBezTo>
                    <a:pt x="215540" y="81344"/>
                    <a:pt x="200970" y="85865"/>
                    <a:pt x="190006" y="95002"/>
                  </a:cubicBezTo>
                  <a:cubicBezTo>
                    <a:pt x="56933" y="205895"/>
                    <a:pt x="242591" y="65924"/>
                    <a:pt x="118754" y="154379"/>
                  </a:cubicBezTo>
                  <a:cubicBezTo>
                    <a:pt x="102648" y="165883"/>
                    <a:pt x="87467" y="178655"/>
                    <a:pt x="71252" y="190005"/>
                  </a:cubicBezTo>
                  <a:cubicBezTo>
                    <a:pt x="47867" y="206374"/>
                    <a:pt x="0" y="237506"/>
                    <a:pt x="0" y="237506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i-FI"/>
            </a:p>
          </p:txBody>
        </p:sp>
        <p:sp>
          <p:nvSpPr>
            <p:cNvPr id="44" name="Räjähdys 2 43">
              <a:extLst>
                <a:ext uri="{FF2B5EF4-FFF2-40B4-BE49-F238E27FC236}">
                  <a16:creationId xmlns:a16="http://schemas.microsoft.com/office/drawing/2014/main" id="{6BA85D0F-BC57-45D0-BED8-88B35C910197}"/>
                </a:ext>
              </a:extLst>
            </p:cNvPr>
            <p:cNvSpPr/>
            <p:nvPr/>
          </p:nvSpPr>
          <p:spPr bwMode="auto">
            <a:xfrm>
              <a:off x="5326979" y="2349500"/>
              <a:ext cx="324095" cy="250825"/>
            </a:xfrm>
            <a:prstGeom prst="irregularSeal2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i-FI"/>
            </a:p>
          </p:txBody>
        </p:sp>
        <p:sp>
          <p:nvSpPr>
            <p:cNvPr id="45" name="Tekstikehys 44">
              <a:extLst>
                <a:ext uri="{FF2B5EF4-FFF2-40B4-BE49-F238E27FC236}">
                  <a16:creationId xmlns:a16="http://schemas.microsoft.com/office/drawing/2014/main" id="{7B2690C1-D945-480A-B435-CF6CF02A17BC}"/>
                </a:ext>
              </a:extLst>
            </p:cNvPr>
            <p:cNvSpPr txBox="1"/>
            <p:nvPr/>
          </p:nvSpPr>
          <p:spPr bwMode="auto">
            <a:xfrm>
              <a:off x="4644006" y="3311525"/>
              <a:ext cx="837906" cy="36988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fi-FI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 charset="0"/>
                </a:rPr>
                <a:t>45 div</a:t>
              </a:r>
            </a:p>
          </p:txBody>
        </p:sp>
        <p:sp>
          <p:nvSpPr>
            <p:cNvPr id="46" name="Tekstikehys 45">
              <a:extLst>
                <a:ext uri="{FF2B5EF4-FFF2-40B4-BE49-F238E27FC236}">
                  <a16:creationId xmlns:a16="http://schemas.microsoft.com/office/drawing/2014/main" id="{52A18E47-F536-48C3-BFCB-6C6A98CED793}"/>
                </a:ext>
              </a:extLst>
            </p:cNvPr>
            <p:cNvSpPr txBox="1"/>
            <p:nvPr/>
          </p:nvSpPr>
          <p:spPr bwMode="auto">
            <a:xfrm>
              <a:off x="3763414" y="3575050"/>
              <a:ext cx="967545" cy="36988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fi-FI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 charset="0"/>
                </a:rPr>
                <a:t>191 div</a:t>
              </a:r>
            </a:p>
          </p:txBody>
        </p:sp>
        <p:sp>
          <p:nvSpPr>
            <p:cNvPr id="47" name="Tekstikehys 46">
              <a:extLst>
                <a:ext uri="{FF2B5EF4-FFF2-40B4-BE49-F238E27FC236}">
                  <a16:creationId xmlns:a16="http://schemas.microsoft.com/office/drawing/2014/main" id="{C25637FD-42E3-4369-BDB1-096DA7CF163F}"/>
                </a:ext>
              </a:extLst>
            </p:cNvPr>
            <p:cNvSpPr txBox="1"/>
            <p:nvPr/>
          </p:nvSpPr>
          <p:spPr bwMode="auto">
            <a:xfrm>
              <a:off x="2332649" y="4221163"/>
              <a:ext cx="1479774" cy="36988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fi-FI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 charset="0"/>
                </a:rPr>
                <a:t>3.18/178 div</a:t>
              </a:r>
            </a:p>
          </p:txBody>
        </p:sp>
        <p:sp>
          <p:nvSpPr>
            <p:cNvPr id="3085" name="Tekstikehys 51">
              <a:extLst>
                <a:ext uri="{FF2B5EF4-FFF2-40B4-BE49-F238E27FC236}">
                  <a16:creationId xmlns:a16="http://schemas.microsoft.com/office/drawing/2014/main" id="{1D995AB2-AC13-4E3B-8C07-6448FDD7D7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94000" y="188913"/>
              <a:ext cx="3794125" cy="1108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i-FI" altLang="fi-FI" sz="2400">
                  <a:latin typeface="Arial" panose="020B0604020202020204" pitchFamily="34" charset="0"/>
                </a:rPr>
                <a:t>Brest-Litovsk III  3.3. -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i-FI" altLang="fi-FI" sz="2400">
                  <a:latin typeface="Arial" panose="020B0604020202020204" pitchFamily="34" charset="0"/>
                </a:rPr>
                <a:t>Brest-Litovsk IV 27.8.1918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fi-FI" altLang="fi-FI" sz="1800">
                <a:latin typeface="Arial" panose="020B0604020202020204" pitchFamily="34" charset="0"/>
              </a:endParaRPr>
            </a:p>
          </p:txBody>
        </p:sp>
        <p:sp>
          <p:nvSpPr>
            <p:cNvPr id="6" name="Puolivapaa piirto 5">
              <a:extLst>
                <a:ext uri="{FF2B5EF4-FFF2-40B4-BE49-F238E27FC236}">
                  <a16:creationId xmlns:a16="http://schemas.microsoft.com/office/drawing/2014/main" id="{90F8D119-3CE8-4414-A228-289C9078BF7D}"/>
                </a:ext>
              </a:extLst>
            </p:cNvPr>
            <p:cNvSpPr/>
            <p:nvPr/>
          </p:nvSpPr>
          <p:spPr bwMode="auto">
            <a:xfrm>
              <a:off x="2987165" y="3644900"/>
              <a:ext cx="420534" cy="476250"/>
            </a:xfrm>
            <a:custGeom>
              <a:avLst/>
              <a:gdLst>
                <a:gd name="connsiteX0" fmla="*/ 0 w 405440"/>
                <a:gd name="connsiteY0" fmla="*/ 0 h 534390"/>
                <a:gd name="connsiteX1" fmla="*/ 23751 w 405440"/>
                <a:gd name="connsiteY1" fmla="*/ 35626 h 534390"/>
                <a:gd name="connsiteX2" fmla="*/ 47502 w 405440"/>
                <a:gd name="connsiteY2" fmla="*/ 106878 h 534390"/>
                <a:gd name="connsiteX3" fmla="*/ 118754 w 405440"/>
                <a:gd name="connsiteY3" fmla="*/ 166255 h 534390"/>
                <a:gd name="connsiteX4" fmla="*/ 142504 w 405440"/>
                <a:gd name="connsiteY4" fmla="*/ 201881 h 534390"/>
                <a:gd name="connsiteX5" fmla="*/ 178130 w 405440"/>
                <a:gd name="connsiteY5" fmla="*/ 213756 h 534390"/>
                <a:gd name="connsiteX6" fmla="*/ 237507 w 405440"/>
                <a:gd name="connsiteY6" fmla="*/ 261257 h 534390"/>
                <a:gd name="connsiteX7" fmla="*/ 308759 w 405440"/>
                <a:gd name="connsiteY7" fmla="*/ 308759 h 534390"/>
                <a:gd name="connsiteX8" fmla="*/ 356260 w 405440"/>
                <a:gd name="connsiteY8" fmla="*/ 380011 h 534390"/>
                <a:gd name="connsiteX9" fmla="*/ 380011 w 405440"/>
                <a:gd name="connsiteY9" fmla="*/ 415637 h 534390"/>
                <a:gd name="connsiteX10" fmla="*/ 403761 w 405440"/>
                <a:gd name="connsiteY10" fmla="*/ 498764 h 534390"/>
                <a:gd name="connsiteX11" fmla="*/ 403761 w 405440"/>
                <a:gd name="connsiteY11" fmla="*/ 534390 h 534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5440" h="534390">
                  <a:moveTo>
                    <a:pt x="0" y="0"/>
                  </a:moveTo>
                  <a:cubicBezTo>
                    <a:pt x="7917" y="11875"/>
                    <a:pt x="17954" y="22584"/>
                    <a:pt x="23751" y="35626"/>
                  </a:cubicBezTo>
                  <a:cubicBezTo>
                    <a:pt x="33919" y="58504"/>
                    <a:pt x="26671" y="92991"/>
                    <a:pt x="47502" y="106878"/>
                  </a:cubicBezTo>
                  <a:cubicBezTo>
                    <a:pt x="82531" y="130231"/>
                    <a:pt x="90181" y="131967"/>
                    <a:pt x="118754" y="166255"/>
                  </a:cubicBezTo>
                  <a:cubicBezTo>
                    <a:pt x="127891" y="177219"/>
                    <a:pt x="131359" y="192965"/>
                    <a:pt x="142504" y="201881"/>
                  </a:cubicBezTo>
                  <a:cubicBezTo>
                    <a:pt x="152279" y="209701"/>
                    <a:pt x="166255" y="209798"/>
                    <a:pt x="178130" y="213756"/>
                  </a:cubicBezTo>
                  <a:cubicBezTo>
                    <a:pt x="222016" y="279584"/>
                    <a:pt x="176772" y="227515"/>
                    <a:pt x="237507" y="261257"/>
                  </a:cubicBezTo>
                  <a:cubicBezTo>
                    <a:pt x="262460" y="275120"/>
                    <a:pt x="308759" y="308759"/>
                    <a:pt x="308759" y="308759"/>
                  </a:cubicBezTo>
                  <a:lnTo>
                    <a:pt x="356260" y="380011"/>
                  </a:lnTo>
                  <a:lnTo>
                    <a:pt x="380011" y="415637"/>
                  </a:lnTo>
                  <a:cubicBezTo>
                    <a:pt x="388470" y="441014"/>
                    <a:pt x="400033" y="472670"/>
                    <a:pt x="403761" y="498764"/>
                  </a:cubicBezTo>
                  <a:cubicBezTo>
                    <a:pt x="405440" y="510520"/>
                    <a:pt x="403761" y="522515"/>
                    <a:pt x="403761" y="534390"/>
                  </a:cubicBezTo>
                </a:path>
              </a:pathLst>
            </a:cu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i-FI"/>
            </a:p>
          </p:txBody>
        </p:sp>
        <p:sp>
          <p:nvSpPr>
            <p:cNvPr id="22" name="Nuoli oikealle 21">
              <a:extLst>
                <a:ext uri="{FF2B5EF4-FFF2-40B4-BE49-F238E27FC236}">
                  <a16:creationId xmlns:a16="http://schemas.microsoft.com/office/drawing/2014/main" id="{84005992-4FE0-43DD-A2CD-CA735B76E392}"/>
                </a:ext>
              </a:extLst>
            </p:cNvPr>
            <p:cNvSpPr/>
            <p:nvPr/>
          </p:nvSpPr>
          <p:spPr bwMode="auto">
            <a:xfrm>
              <a:off x="1151675" y="3321050"/>
              <a:ext cx="1043431" cy="1008063"/>
            </a:xfrm>
            <a:prstGeom prst="rightArrow">
              <a:avLst>
                <a:gd name="adj1" fmla="val 82499"/>
                <a:gd name="adj2" fmla="val 30760"/>
              </a:avLst>
            </a:prstGeom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i-FI"/>
            </a:p>
          </p:txBody>
        </p:sp>
        <p:sp>
          <p:nvSpPr>
            <p:cNvPr id="3088" name="Tekstikehys 22">
              <a:extLst>
                <a:ext uri="{FF2B5EF4-FFF2-40B4-BE49-F238E27FC236}">
                  <a16:creationId xmlns:a16="http://schemas.microsoft.com/office/drawing/2014/main" id="{4FA14F88-57E6-4FF2-BAA5-1BCBB1DDFF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0938" y="3446463"/>
              <a:ext cx="1045417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i-FI" altLang="fi-FI" sz="1400" b="1">
                  <a:latin typeface="Arial" panose="020B0604020202020204" pitchFamily="34" charset="0"/>
                </a:rPr>
                <a:t>3.18: 0.2M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i-FI" altLang="fi-FI" sz="1400" b="1">
                  <a:latin typeface="Arial" panose="020B0604020202020204" pitchFamily="34" charset="0"/>
                </a:rPr>
                <a:t>0,2/kk.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i-FI" altLang="fi-FI" sz="1400" b="1">
                  <a:latin typeface="Arial" panose="020B0604020202020204" pitchFamily="34" charset="0"/>
                </a:rPr>
                <a:t>7.18: 1 M</a:t>
              </a:r>
            </a:p>
          </p:txBody>
        </p:sp>
        <p:cxnSp>
          <p:nvCxnSpPr>
            <p:cNvPr id="24" name="Suora nuoliyhdysviiva 23">
              <a:extLst>
                <a:ext uri="{FF2B5EF4-FFF2-40B4-BE49-F238E27FC236}">
                  <a16:creationId xmlns:a16="http://schemas.microsoft.com/office/drawing/2014/main" id="{8FDD416C-D3D3-4243-AA84-8E896C9E541F}"/>
                </a:ext>
              </a:extLst>
            </p:cNvPr>
            <p:cNvCxnSpPr/>
            <p:nvPr/>
          </p:nvCxnSpPr>
          <p:spPr bwMode="auto">
            <a:xfrm flipV="1">
              <a:off x="3132613" y="3429000"/>
              <a:ext cx="431600" cy="360363"/>
            </a:xfrm>
            <a:prstGeom prst="straightConnector1">
              <a:avLst/>
            </a:prstGeom>
            <a:ln w="76200">
              <a:solidFill>
                <a:srgbClr val="FF0000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uora nuoliyhdysviiva 31">
              <a:extLst>
                <a:ext uri="{FF2B5EF4-FFF2-40B4-BE49-F238E27FC236}">
                  <a16:creationId xmlns:a16="http://schemas.microsoft.com/office/drawing/2014/main" id="{ED30E11B-C358-4202-BC1B-BFA4B5A5967A}"/>
                </a:ext>
              </a:extLst>
            </p:cNvPr>
            <p:cNvCxnSpPr/>
            <p:nvPr/>
          </p:nvCxnSpPr>
          <p:spPr bwMode="auto">
            <a:xfrm flipV="1">
              <a:off x="3168974" y="3752850"/>
              <a:ext cx="431601" cy="323850"/>
            </a:xfrm>
            <a:prstGeom prst="straightConnector1">
              <a:avLst/>
            </a:prstGeom>
            <a:ln w="76200">
              <a:solidFill>
                <a:srgbClr val="FF0000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Puolivapaa piirto 35">
              <a:extLst>
                <a:ext uri="{FF2B5EF4-FFF2-40B4-BE49-F238E27FC236}">
                  <a16:creationId xmlns:a16="http://schemas.microsoft.com/office/drawing/2014/main" id="{486B51B6-AB1D-4CB5-985A-298D2A83F0D5}"/>
                </a:ext>
              </a:extLst>
            </p:cNvPr>
            <p:cNvSpPr/>
            <p:nvPr/>
          </p:nvSpPr>
          <p:spPr bwMode="auto">
            <a:xfrm>
              <a:off x="5265321" y="2605088"/>
              <a:ext cx="603925" cy="796925"/>
            </a:xfrm>
            <a:custGeom>
              <a:avLst/>
              <a:gdLst>
                <a:gd name="connsiteX0" fmla="*/ 7782 w 603205"/>
                <a:gd name="connsiteY0" fmla="*/ 0 h 797442"/>
                <a:gd name="connsiteX1" fmla="*/ 29047 w 603205"/>
                <a:gd name="connsiteY1" fmla="*/ 31897 h 797442"/>
                <a:gd name="connsiteX2" fmla="*/ 60945 w 603205"/>
                <a:gd name="connsiteY2" fmla="*/ 95693 h 797442"/>
                <a:gd name="connsiteX3" fmla="*/ 71577 w 603205"/>
                <a:gd name="connsiteY3" fmla="*/ 127590 h 797442"/>
                <a:gd name="connsiteX4" fmla="*/ 92842 w 603205"/>
                <a:gd name="connsiteY4" fmla="*/ 276446 h 797442"/>
                <a:gd name="connsiteX5" fmla="*/ 114107 w 603205"/>
                <a:gd name="connsiteY5" fmla="*/ 340242 h 797442"/>
                <a:gd name="connsiteX6" fmla="*/ 167270 w 603205"/>
                <a:gd name="connsiteY6" fmla="*/ 382772 h 797442"/>
                <a:gd name="connsiteX7" fmla="*/ 188535 w 603205"/>
                <a:gd name="connsiteY7" fmla="*/ 414670 h 797442"/>
                <a:gd name="connsiteX8" fmla="*/ 252331 w 603205"/>
                <a:gd name="connsiteY8" fmla="*/ 467832 h 797442"/>
                <a:gd name="connsiteX9" fmla="*/ 284228 w 603205"/>
                <a:gd name="connsiteY9" fmla="*/ 478465 h 797442"/>
                <a:gd name="connsiteX10" fmla="*/ 379921 w 603205"/>
                <a:gd name="connsiteY10" fmla="*/ 552893 h 797442"/>
                <a:gd name="connsiteX11" fmla="*/ 411819 w 603205"/>
                <a:gd name="connsiteY11" fmla="*/ 574158 h 797442"/>
                <a:gd name="connsiteX12" fmla="*/ 443717 w 603205"/>
                <a:gd name="connsiteY12" fmla="*/ 595423 h 797442"/>
                <a:gd name="connsiteX13" fmla="*/ 464982 w 603205"/>
                <a:gd name="connsiteY13" fmla="*/ 627321 h 797442"/>
                <a:gd name="connsiteX14" fmla="*/ 528777 w 603205"/>
                <a:gd name="connsiteY14" fmla="*/ 691116 h 797442"/>
                <a:gd name="connsiteX15" fmla="*/ 581940 w 603205"/>
                <a:gd name="connsiteY15" fmla="*/ 744279 h 797442"/>
                <a:gd name="connsiteX16" fmla="*/ 603205 w 603205"/>
                <a:gd name="connsiteY16" fmla="*/ 797442 h 797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03205" h="797442">
                  <a:moveTo>
                    <a:pt x="7782" y="0"/>
                  </a:moveTo>
                  <a:cubicBezTo>
                    <a:pt x="14870" y="10632"/>
                    <a:pt x="23332" y="20468"/>
                    <a:pt x="29047" y="31897"/>
                  </a:cubicBezTo>
                  <a:cubicBezTo>
                    <a:pt x="73071" y="119943"/>
                    <a:pt x="0" y="4273"/>
                    <a:pt x="60945" y="95693"/>
                  </a:cubicBezTo>
                  <a:cubicBezTo>
                    <a:pt x="64489" y="106325"/>
                    <a:pt x="69873" y="116513"/>
                    <a:pt x="71577" y="127590"/>
                  </a:cubicBezTo>
                  <a:cubicBezTo>
                    <a:pt x="87132" y="228697"/>
                    <a:pt x="72149" y="207467"/>
                    <a:pt x="92842" y="276446"/>
                  </a:cubicBezTo>
                  <a:cubicBezTo>
                    <a:pt x="99283" y="297916"/>
                    <a:pt x="98256" y="324392"/>
                    <a:pt x="114107" y="340242"/>
                  </a:cubicBezTo>
                  <a:cubicBezTo>
                    <a:pt x="144409" y="370543"/>
                    <a:pt x="127032" y="355946"/>
                    <a:pt x="167270" y="382772"/>
                  </a:cubicBezTo>
                  <a:cubicBezTo>
                    <a:pt x="174358" y="393405"/>
                    <a:pt x="180354" y="404853"/>
                    <a:pt x="188535" y="414670"/>
                  </a:cubicBezTo>
                  <a:cubicBezTo>
                    <a:pt x="205331" y="434825"/>
                    <a:pt x="228435" y="455884"/>
                    <a:pt x="252331" y="467832"/>
                  </a:cubicBezTo>
                  <a:cubicBezTo>
                    <a:pt x="262355" y="472844"/>
                    <a:pt x="273596" y="474921"/>
                    <a:pt x="284228" y="478465"/>
                  </a:cubicBezTo>
                  <a:cubicBezTo>
                    <a:pt x="334197" y="528434"/>
                    <a:pt x="303615" y="502023"/>
                    <a:pt x="379921" y="552893"/>
                  </a:cubicBezTo>
                  <a:lnTo>
                    <a:pt x="411819" y="574158"/>
                  </a:lnTo>
                  <a:lnTo>
                    <a:pt x="443717" y="595423"/>
                  </a:lnTo>
                  <a:cubicBezTo>
                    <a:pt x="450805" y="606056"/>
                    <a:pt x="456492" y="617770"/>
                    <a:pt x="464982" y="627321"/>
                  </a:cubicBezTo>
                  <a:cubicBezTo>
                    <a:pt x="484962" y="649798"/>
                    <a:pt x="512096" y="666093"/>
                    <a:pt x="528777" y="691116"/>
                  </a:cubicBezTo>
                  <a:cubicBezTo>
                    <a:pt x="557130" y="733647"/>
                    <a:pt x="539409" y="715926"/>
                    <a:pt x="581940" y="744279"/>
                  </a:cubicBezTo>
                  <a:cubicBezTo>
                    <a:pt x="595079" y="783694"/>
                    <a:pt x="587561" y="766151"/>
                    <a:pt x="603205" y="797442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i-FI"/>
            </a:p>
          </p:txBody>
        </p:sp>
        <p:sp>
          <p:nvSpPr>
            <p:cNvPr id="38" name="Puolivapaa piirto 37">
              <a:extLst>
                <a:ext uri="{FF2B5EF4-FFF2-40B4-BE49-F238E27FC236}">
                  <a16:creationId xmlns:a16="http://schemas.microsoft.com/office/drawing/2014/main" id="{F6C7C837-EB94-490A-A822-58D0E64B0F49}"/>
                </a:ext>
              </a:extLst>
            </p:cNvPr>
            <p:cNvSpPr/>
            <p:nvPr/>
          </p:nvSpPr>
          <p:spPr bwMode="auto">
            <a:xfrm>
              <a:off x="5029759" y="1254125"/>
              <a:ext cx="529620" cy="1454150"/>
            </a:xfrm>
            <a:custGeom>
              <a:avLst/>
              <a:gdLst>
                <a:gd name="connsiteX0" fmla="*/ 0 w 529841"/>
                <a:gd name="connsiteY0" fmla="*/ 0 h 1350335"/>
                <a:gd name="connsiteX1" fmla="*/ 31898 w 529841"/>
                <a:gd name="connsiteY1" fmla="*/ 10632 h 1350335"/>
                <a:gd name="connsiteX2" fmla="*/ 95693 w 529841"/>
                <a:gd name="connsiteY2" fmla="*/ 95693 h 1350335"/>
                <a:gd name="connsiteX3" fmla="*/ 116958 w 529841"/>
                <a:gd name="connsiteY3" fmla="*/ 127591 h 1350335"/>
                <a:gd name="connsiteX4" fmla="*/ 148856 w 529841"/>
                <a:gd name="connsiteY4" fmla="*/ 233916 h 1350335"/>
                <a:gd name="connsiteX5" fmla="*/ 170121 w 529841"/>
                <a:gd name="connsiteY5" fmla="*/ 308344 h 1350335"/>
                <a:gd name="connsiteX6" fmla="*/ 191386 w 529841"/>
                <a:gd name="connsiteY6" fmla="*/ 520995 h 1350335"/>
                <a:gd name="connsiteX7" fmla="*/ 212651 w 529841"/>
                <a:gd name="connsiteY7" fmla="*/ 552893 h 1350335"/>
                <a:gd name="connsiteX8" fmla="*/ 255181 w 529841"/>
                <a:gd name="connsiteY8" fmla="*/ 606056 h 1350335"/>
                <a:gd name="connsiteX9" fmla="*/ 265814 w 529841"/>
                <a:gd name="connsiteY9" fmla="*/ 648586 h 1350335"/>
                <a:gd name="connsiteX10" fmla="*/ 340242 w 529841"/>
                <a:gd name="connsiteY10" fmla="*/ 744279 h 1350335"/>
                <a:gd name="connsiteX11" fmla="*/ 372140 w 529841"/>
                <a:gd name="connsiteY11" fmla="*/ 765544 h 1350335"/>
                <a:gd name="connsiteX12" fmla="*/ 457200 w 529841"/>
                <a:gd name="connsiteY12" fmla="*/ 839972 h 1350335"/>
                <a:gd name="connsiteX13" fmla="*/ 510363 w 529841"/>
                <a:gd name="connsiteY13" fmla="*/ 903767 h 1350335"/>
                <a:gd name="connsiteX14" fmla="*/ 510363 w 529841"/>
                <a:gd name="connsiteY14" fmla="*/ 1031358 h 1350335"/>
                <a:gd name="connsiteX15" fmla="*/ 489098 w 529841"/>
                <a:gd name="connsiteY15" fmla="*/ 1063256 h 1350335"/>
                <a:gd name="connsiteX16" fmla="*/ 457200 w 529841"/>
                <a:gd name="connsiteY16" fmla="*/ 1073888 h 1350335"/>
                <a:gd name="connsiteX17" fmla="*/ 425302 w 529841"/>
                <a:gd name="connsiteY17" fmla="*/ 1095153 h 1350335"/>
                <a:gd name="connsiteX18" fmla="*/ 329609 w 529841"/>
                <a:gd name="connsiteY18" fmla="*/ 1180214 h 1350335"/>
                <a:gd name="connsiteX19" fmla="*/ 297712 w 529841"/>
                <a:gd name="connsiteY19" fmla="*/ 1222744 h 1350335"/>
                <a:gd name="connsiteX20" fmla="*/ 255181 w 529841"/>
                <a:gd name="connsiteY20" fmla="*/ 1275907 h 1350335"/>
                <a:gd name="connsiteX21" fmla="*/ 223284 w 529841"/>
                <a:gd name="connsiteY21" fmla="*/ 1297172 h 1350335"/>
                <a:gd name="connsiteX22" fmla="*/ 223284 w 529841"/>
                <a:gd name="connsiteY22" fmla="*/ 1350335 h 1350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29841" h="1350335">
                  <a:moveTo>
                    <a:pt x="0" y="0"/>
                  </a:moveTo>
                  <a:cubicBezTo>
                    <a:pt x="10633" y="3544"/>
                    <a:pt x="22287" y="4866"/>
                    <a:pt x="31898" y="10632"/>
                  </a:cubicBezTo>
                  <a:cubicBezTo>
                    <a:pt x="53750" y="23743"/>
                    <a:pt x="92179" y="90422"/>
                    <a:pt x="95693" y="95693"/>
                  </a:cubicBezTo>
                  <a:cubicBezTo>
                    <a:pt x="102781" y="106326"/>
                    <a:pt x="112917" y="115468"/>
                    <a:pt x="116958" y="127591"/>
                  </a:cubicBezTo>
                  <a:cubicBezTo>
                    <a:pt x="167482" y="279164"/>
                    <a:pt x="116724" y="121453"/>
                    <a:pt x="148856" y="233916"/>
                  </a:cubicBezTo>
                  <a:cubicBezTo>
                    <a:pt x="179363" y="340691"/>
                    <a:pt x="136881" y="175389"/>
                    <a:pt x="170121" y="308344"/>
                  </a:cubicBezTo>
                  <a:cubicBezTo>
                    <a:pt x="170743" y="318926"/>
                    <a:pt x="163647" y="465517"/>
                    <a:pt x="191386" y="520995"/>
                  </a:cubicBezTo>
                  <a:cubicBezTo>
                    <a:pt x="197101" y="532425"/>
                    <a:pt x="206936" y="541463"/>
                    <a:pt x="212651" y="552893"/>
                  </a:cubicBezTo>
                  <a:cubicBezTo>
                    <a:pt x="238330" y="604250"/>
                    <a:pt x="201412" y="570209"/>
                    <a:pt x="255181" y="606056"/>
                  </a:cubicBezTo>
                  <a:cubicBezTo>
                    <a:pt x="258725" y="620233"/>
                    <a:pt x="259279" y="635516"/>
                    <a:pt x="265814" y="648586"/>
                  </a:cubicBezTo>
                  <a:cubicBezTo>
                    <a:pt x="282750" y="682458"/>
                    <a:pt x="310238" y="719276"/>
                    <a:pt x="340242" y="744279"/>
                  </a:cubicBezTo>
                  <a:cubicBezTo>
                    <a:pt x="350059" y="752460"/>
                    <a:pt x="361507" y="758456"/>
                    <a:pt x="372140" y="765544"/>
                  </a:cubicBezTo>
                  <a:cubicBezTo>
                    <a:pt x="432390" y="855920"/>
                    <a:pt x="333156" y="715928"/>
                    <a:pt x="457200" y="839972"/>
                  </a:cubicBezTo>
                  <a:cubicBezTo>
                    <a:pt x="498134" y="880906"/>
                    <a:pt x="480757" y="859359"/>
                    <a:pt x="510363" y="903767"/>
                  </a:cubicBezTo>
                  <a:cubicBezTo>
                    <a:pt x="524327" y="959629"/>
                    <a:pt x="529841" y="959936"/>
                    <a:pt x="510363" y="1031358"/>
                  </a:cubicBezTo>
                  <a:cubicBezTo>
                    <a:pt x="507001" y="1043687"/>
                    <a:pt x="499077" y="1055273"/>
                    <a:pt x="489098" y="1063256"/>
                  </a:cubicBezTo>
                  <a:cubicBezTo>
                    <a:pt x="480346" y="1070257"/>
                    <a:pt x="467833" y="1070344"/>
                    <a:pt x="457200" y="1073888"/>
                  </a:cubicBezTo>
                  <a:cubicBezTo>
                    <a:pt x="446567" y="1080976"/>
                    <a:pt x="434853" y="1086663"/>
                    <a:pt x="425302" y="1095153"/>
                  </a:cubicBezTo>
                  <a:cubicBezTo>
                    <a:pt x="316055" y="1192262"/>
                    <a:pt x="402004" y="1131952"/>
                    <a:pt x="329609" y="1180214"/>
                  </a:cubicBezTo>
                  <a:cubicBezTo>
                    <a:pt x="318977" y="1194391"/>
                    <a:pt x="308012" y="1208324"/>
                    <a:pt x="297712" y="1222744"/>
                  </a:cubicBezTo>
                  <a:cubicBezTo>
                    <a:pt x="279288" y="1248538"/>
                    <a:pt x="278892" y="1256938"/>
                    <a:pt x="255181" y="1275907"/>
                  </a:cubicBezTo>
                  <a:cubicBezTo>
                    <a:pt x="245203" y="1283890"/>
                    <a:pt x="228318" y="1285427"/>
                    <a:pt x="223284" y="1297172"/>
                  </a:cubicBezTo>
                  <a:cubicBezTo>
                    <a:pt x="216303" y="1313460"/>
                    <a:pt x="223284" y="1332614"/>
                    <a:pt x="223284" y="1350335"/>
                  </a:cubicBezTo>
                </a:path>
              </a:pathLst>
            </a:cu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i-FI"/>
            </a:p>
          </p:txBody>
        </p:sp>
        <p:sp>
          <p:nvSpPr>
            <p:cNvPr id="39" name="Puolivapaa piirto 38">
              <a:extLst>
                <a:ext uri="{FF2B5EF4-FFF2-40B4-BE49-F238E27FC236}">
                  <a16:creationId xmlns:a16="http://schemas.microsoft.com/office/drawing/2014/main" id="{D914A548-CD76-4D04-9628-2072D7F6285A}"/>
                </a:ext>
              </a:extLst>
            </p:cNvPr>
            <p:cNvSpPr/>
            <p:nvPr/>
          </p:nvSpPr>
          <p:spPr bwMode="auto">
            <a:xfrm>
              <a:off x="5252674" y="2700338"/>
              <a:ext cx="1620480" cy="1246187"/>
            </a:xfrm>
            <a:custGeom>
              <a:avLst/>
              <a:gdLst>
                <a:gd name="connsiteX0" fmla="*/ 0 w 1620655"/>
                <a:gd name="connsiteY0" fmla="*/ 0 h 1245130"/>
                <a:gd name="connsiteX1" fmla="*/ 21265 w 1620655"/>
                <a:gd name="connsiteY1" fmla="*/ 95693 h 1245130"/>
                <a:gd name="connsiteX2" fmla="*/ 42530 w 1620655"/>
                <a:gd name="connsiteY2" fmla="*/ 127590 h 1245130"/>
                <a:gd name="connsiteX3" fmla="*/ 106325 w 1620655"/>
                <a:gd name="connsiteY3" fmla="*/ 170121 h 1245130"/>
                <a:gd name="connsiteX4" fmla="*/ 127590 w 1620655"/>
                <a:gd name="connsiteY4" fmla="*/ 202018 h 1245130"/>
                <a:gd name="connsiteX5" fmla="*/ 170121 w 1620655"/>
                <a:gd name="connsiteY5" fmla="*/ 244549 h 1245130"/>
                <a:gd name="connsiteX6" fmla="*/ 212651 w 1620655"/>
                <a:gd name="connsiteY6" fmla="*/ 297711 h 1245130"/>
                <a:gd name="connsiteX7" fmla="*/ 233916 w 1620655"/>
                <a:gd name="connsiteY7" fmla="*/ 318977 h 1245130"/>
                <a:gd name="connsiteX8" fmla="*/ 265814 w 1620655"/>
                <a:gd name="connsiteY8" fmla="*/ 340242 h 1245130"/>
                <a:gd name="connsiteX9" fmla="*/ 297711 w 1620655"/>
                <a:gd name="connsiteY9" fmla="*/ 372139 h 1245130"/>
                <a:gd name="connsiteX10" fmla="*/ 329609 w 1620655"/>
                <a:gd name="connsiteY10" fmla="*/ 382772 h 1245130"/>
                <a:gd name="connsiteX11" fmla="*/ 404037 w 1620655"/>
                <a:gd name="connsiteY11" fmla="*/ 404037 h 1245130"/>
                <a:gd name="connsiteX12" fmla="*/ 446567 w 1620655"/>
                <a:gd name="connsiteY12" fmla="*/ 457200 h 1245130"/>
                <a:gd name="connsiteX13" fmla="*/ 467832 w 1620655"/>
                <a:gd name="connsiteY13" fmla="*/ 489097 h 1245130"/>
                <a:gd name="connsiteX14" fmla="*/ 478465 w 1620655"/>
                <a:gd name="connsiteY14" fmla="*/ 520995 h 1245130"/>
                <a:gd name="connsiteX15" fmla="*/ 499730 w 1620655"/>
                <a:gd name="connsiteY15" fmla="*/ 552893 h 1245130"/>
                <a:gd name="connsiteX16" fmla="*/ 563525 w 1620655"/>
                <a:gd name="connsiteY16" fmla="*/ 680483 h 1245130"/>
                <a:gd name="connsiteX17" fmla="*/ 584790 w 1620655"/>
                <a:gd name="connsiteY17" fmla="*/ 701749 h 1245130"/>
                <a:gd name="connsiteX18" fmla="*/ 616688 w 1620655"/>
                <a:gd name="connsiteY18" fmla="*/ 712381 h 1245130"/>
                <a:gd name="connsiteX19" fmla="*/ 648586 w 1620655"/>
                <a:gd name="connsiteY19" fmla="*/ 733646 h 1245130"/>
                <a:gd name="connsiteX20" fmla="*/ 744279 w 1620655"/>
                <a:gd name="connsiteY20" fmla="*/ 754911 h 1245130"/>
                <a:gd name="connsiteX21" fmla="*/ 786809 w 1620655"/>
                <a:gd name="connsiteY21" fmla="*/ 765544 h 1245130"/>
                <a:gd name="connsiteX22" fmla="*/ 850604 w 1620655"/>
                <a:gd name="connsiteY22" fmla="*/ 786809 h 1245130"/>
                <a:gd name="connsiteX23" fmla="*/ 946297 w 1620655"/>
                <a:gd name="connsiteY23" fmla="*/ 839972 h 1245130"/>
                <a:gd name="connsiteX24" fmla="*/ 1095153 w 1620655"/>
                <a:gd name="connsiteY24" fmla="*/ 871870 h 1245130"/>
                <a:gd name="connsiteX25" fmla="*/ 1244009 w 1620655"/>
                <a:gd name="connsiteY25" fmla="*/ 893135 h 1245130"/>
                <a:gd name="connsiteX26" fmla="*/ 1339702 w 1620655"/>
                <a:gd name="connsiteY26" fmla="*/ 925032 h 1245130"/>
                <a:gd name="connsiteX27" fmla="*/ 1403497 w 1620655"/>
                <a:gd name="connsiteY27" fmla="*/ 946297 h 1245130"/>
                <a:gd name="connsiteX28" fmla="*/ 1477925 w 1620655"/>
                <a:gd name="connsiteY28" fmla="*/ 956930 h 1245130"/>
                <a:gd name="connsiteX29" fmla="*/ 1541721 w 1620655"/>
                <a:gd name="connsiteY29" fmla="*/ 999460 h 1245130"/>
                <a:gd name="connsiteX30" fmla="*/ 1584251 w 1620655"/>
                <a:gd name="connsiteY30" fmla="*/ 1063256 h 1245130"/>
                <a:gd name="connsiteX31" fmla="*/ 1594883 w 1620655"/>
                <a:gd name="connsiteY31" fmla="*/ 1190846 h 1245130"/>
                <a:gd name="connsiteX32" fmla="*/ 1562986 w 1620655"/>
                <a:gd name="connsiteY32" fmla="*/ 1212111 h 1245130"/>
                <a:gd name="connsiteX33" fmla="*/ 1541721 w 1620655"/>
                <a:gd name="connsiteY33" fmla="*/ 1233377 h 1245130"/>
                <a:gd name="connsiteX34" fmla="*/ 1499190 w 1620655"/>
                <a:gd name="connsiteY34" fmla="*/ 1244009 h 1245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620655" h="1245130">
                  <a:moveTo>
                    <a:pt x="0" y="0"/>
                  </a:moveTo>
                  <a:cubicBezTo>
                    <a:pt x="4084" y="24506"/>
                    <a:pt x="8176" y="69516"/>
                    <a:pt x="21265" y="95693"/>
                  </a:cubicBezTo>
                  <a:cubicBezTo>
                    <a:pt x="26980" y="107122"/>
                    <a:pt x="32913" y="119175"/>
                    <a:pt x="42530" y="127590"/>
                  </a:cubicBezTo>
                  <a:cubicBezTo>
                    <a:pt x="61764" y="144420"/>
                    <a:pt x="106325" y="170121"/>
                    <a:pt x="106325" y="170121"/>
                  </a:cubicBezTo>
                  <a:cubicBezTo>
                    <a:pt x="113413" y="180753"/>
                    <a:pt x="119274" y="192316"/>
                    <a:pt x="127590" y="202018"/>
                  </a:cubicBezTo>
                  <a:cubicBezTo>
                    <a:pt x="140638" y="217241"/>
                    <a:pt x="170121" y="244549"/>
                    <a:pt x="170121" y="244549"/>
                  </a:cubicBezTo>
                  <a:cubicBezTo>
                    <a:pt x="186985" y="295144"/>
                    <a:pt x="168929" y="262733"/>
                    <a:pt x="212651" y="297711"/>
                  </a:cubicBezTo>
                  <a:cubicBezTo>
                    <a:pt x="220479" y="303973"/>
                    <a:pt x="226088" y="312715"/>
                    <a:pt x="233916" y="318977"/>
                  </a:cubicBezTo>
                  <a:cubicBezTo>
                    <a:pt x="243895" y="326960"/>
                    <a:pt x="255997" y="332061"/>
                    <a:pt x="265814" y="340242"/>
                  </a:cubicBezTo>
                  <a:cubicBezTo>
                    <a:pt x="277365" y="349868"/>
                    <a:pt x="285200" y="363798"/>
                    <a:pt x="297711" y="372139"/>
                  </a:cubicBezTo>
                  <a:cubicBezTo>
                    <a:pt x="307036" y="378356"/>
                    <a:pt x="318874" y="379551"/>
                    <a:pt x="329609" y="382772"/>
                  </a:cubicBezTo>
                  <a:cubicBezTo>
                    <a:pt x="354323" y="390186"/>
                    <a:pt x="379228" y="396949"/>
                    <a:pt x="404037" y="404037"/>
                  </a:cubicBezTo>
                  <a:cubicBezTo>
                    <a:pt x="457809" y="439885"/>
                    <a:pt x="420888" y="405842"/>
                    <a:pt x="446567" y="457200"/>
                  </a:cubicBezTo>
                  <a:cubicBezTo>
                    <a:pt x="452282" y="468630"/>
                    <a:pt x="462117" y="477668"/>
                    <a:pt x="467832" y="489097"/>
                  </a:cubicBezTo>
                  <a:cubicBezTo>
                    <a:pt x="472844" y="499122"/>
                    <a:pt x="473453" y="510970"/>
                    <a:pt x="478465" y="520995"/>
                  </a:cubicBezTo>
                  <a:cubicBezTo>
                    <a:pt x="484180" y="532425"/>
                    <a:pt x="494540" y="541216"/>
                    <a:pt x="499730" y="552893"/>
                  </a:cubicBezTo>
                  <a:cubicBezTo>
                    <a:pt x="527404" y="615160"/>
                    <a:pt x="510469" y="627424"/>
                    <a:pt x="563525" y="680483"/>
                  </a:cubicBezTo>
                  <a:cubicBezTo>
                    <a:pt x="570613" y="687572"/>
                    <a:pt x="576194" y="696591"/>
                    <a:pt x="584790" y="701749"/>
                  </a:cubicBezTo>
                  <a:cubicBezTo>
                    <a:pt x="594401" y="707515"/>
                    <a:pt x="606055" y="708837"/>
                    <a:pt x="616688" y="712381"/>
                  </a:cubicBezTo>
                  <a:cubicBezTo>
                    <a:pt x="627321" y="719469"/>
                    <a:pt x="637156" y="727931"/>
                    <a:pt x="648586" y="733646"/>
                  </a:cubicBezTo>
                  <a:cubicBezTo>
                    <a:pt x="676180" y="747443"/>
                    <a:pt x="717046" y="749465"/>
                    <a:pt x="744279" y="754911"/>
                  </a:cubicBezTo>
                  <a:cubicBezTo>
                    <a:pt x="758608" y="757777"/>
                    <a:pt x="772812" y="761345"/>
                    <a:pt x="786809" y="765544"/>
                  </a:cubicBezTo>
                  <a:cubicBezTo>
                    <a:pt x="808279" y="771985"/>
                    <a:pt x="850604" y="786809"/>
                    <a:pt x="850604" y="786809"/>
                  </a:cubicBezTo>
                  <a:cubicBezTo>
                    <a:pt x="923725" y="835556"/>
                    <a:pt x="890154" y="821257"/>
                    <a:pt x="946297" y="839972"/>
                  </a:cubicBezTo>
                  <a:cubicBezTo>
                    <a:pt x="998912" y="892585"/>
                    <a:pt x="952588" y="855420"/>
                    <a:pt x="1095153" y="871870"/>
                  </a:cubicBezTo>
                  <a:cubicBezTo>
                    <a:pt x="1144945" y="877615"/>
                    <a:pt x="1244009" y="893135"/>
                    <a:pt x="1244009" y="893135"/>
                  </a:cubicBezTo>
                  <a:lnTo>
                    <a:pt x="1339702" y="925032"/>
                  </a:lnTo>
                  <a:cubicBezTo>
                    <a:pt x="1339706" y="925033"/>
                    <a:pt x="1403492" y="946296"/>
                    <a:pt x="1403497" y="946297"/>
                  </a:cubicBezTo>
                  <a:lnTo>
                    <a:pt x="1477925" y="956930"/>
                  </a:lnTo>
                  <a:cubicBezTo>
                    <a:pt x="1499190" y="971107"/>
                    <a:pt x="1527544" y="978195"/>
                    <a:pt x="1541721" y="999460"/>
                  </a:cubicBezTo>
                  <a:lnTo>
                    <a:pt x="1584251" y="1063256"/>
                  </a:lnTo>
                  <a:cubicBezTo>
                    <a:pt x="1600424" y="1111776"/>
                    <a:pt x="1620655" y="1139302"/>
                    <a:pt x="1594883" y="1190846"/>
                  </a:cubicBezTo>
                  <a:cubicBezTo>
                    <a:pt x="1589168" y="1202275"/>
                    <a:pt x="1572964" y="1204128"/>
                    <a:pt x="1562986" y="1212111"/>
                  </a:cubicBezTo>
                  <a:cubicBezTo>
                    <a:pt x="1555158" y="1218373"/>
                    <a:pt x="1550317" y="1228219"/>
                    <a:pt x="1541721" y="1233377"/>
                  </a:cubicBezTo>
                  <a:cubicBezTo>
                    <a:pt x="1522133" y="1245130"/>
                    <a:pt x="1516074" y="1244009"/>
                    <a:pt x="1499190" y="1244009"/>
                  </a:cubicBezTo>
                </a:path>
              </a:pathLst>
            </a:custGeom>
            <a:ln w="38100">
              <a:solidFill>
                <a:schemeClr val="tx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i-FI"/>
            </a:p>
          </p:txBody>
        </p:sp>
        <p:sp>
          <p:nvSpPr>
            <p:cNvPr id="48" name="Nuoli oikealle 47">
              <a:extLst>
                <a:ext uri="{FF2B5EF4-FFF2-40B4-BE49-F238E27FC236}">
                  <a16:creationId xmlns:a16="http://schemas.microsoft.com/office/drawing/2014/main" id="{ED818119-E23A-45A2-8F3F-4A2E34D09DCF}"/>
                </a:ext>
              </a:extLst>
            </p:cNvPr>
            <p:cNvSpPr/>
            <p:nvPr/>
          </p:nvSpPr>
          <p:spPr bwMode="auto">
            <a:xfrm rot="3832640">
              <a:off x="5131103" y="1115785"/>
              <a:ext cx="304800" cy="273505"/>
            </a:xfrm>
            <a:prstGeom prst="rightArrow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i-FI"/>
            </a:p>
          </p:txBody>
        </p:sp>
        <p:sp>
          <p:nvSpPr>
            <p:cNvPr id="49" name="Nuoli oikealle 48">
              <a:extLst>
                <a:ext uri="{FF2B5EF4-FFF2-40B4-BE49-F238E27FC236}">
                  <a16:creationId xmlns:a16="http://schemas.microsoft.com/office/drawing/2014/main" id="{9AEB7B26-D8EA-4EFD-A2FD-0FAF4E053840}"/>
                </a:ext>
              </a:extLst>
            </p:cNvPr>
            <p:cNvSpPr/>
            <p:nvPr/>
          </p:nvSpPr>
          <p:spPr bwMode="auto">
            <a:xfrm rot="3832640">
              <a:off x="5796685" y="1545992"/>
              <a:ext cx="304800" cy="270343"/>
            </a:xfrm>
            <a:prstGeom prst="rightArrow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i-FI"/>
            </a:p>
          </p:txBody>
        </p:sp>
        <p:sp>
          <p:nvSpPr>
            <p:cNvPr id="27" name="Nuoli oikealle 26">
              <a:extLst>
                <a:ext uri="{FF2B5EF4-FFF2-40B4-BE49-F238E27FC236}">
                  <a16:creationId xmlns:a16="http://schemas.microsoft.com/office/drawing/2014/main" id="{DB0762CB-2E04-4EF5-9D2B-74D36433EB46}"/>
                </a:ext>
              </a:extLst>
            </p:cNvPr>
            <p:cNvSpPr/>
            <p:nvPr/>
          </p:nvSpPr>
          <p:spPr bwMode="auto">
            <a:xfrm rot="16949473">
              <a:off x="4822045" y="2470471"/>
              <a:ext cx="295275" cy="154934"/>
            </a:xfrm>
            <a:prstGeom prst="right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i-FI"/>
            </a:p>
          </p:txBody>
        </p:sp>
        <p:cxnSp>
          <p:nvCxnSpPr>
            <p:cNvPr id="31" name="Suora nuoliyhdysviiva 30">
              <a:extLst>
                <a:ext uri="{FF2B5EF4-FFF2-40B4-BE49-F238E27FC236}">
                  <a16:creationId xmlns:a16="http://schemas.microsoft.com/office/drawing/2014/main" id="{55B3186D-B7EF-4171-9ABF-0F02158601F0}"/>
                </a:ext>
              </a:extLst>
            </p:cNvPr>
            <p:cNvCxnSpPr/>
            <p:nvPr/>
          </p:nvCxnSpPr>
          <p:spPr bwMode="auto">
            <a:xfrm flipV="1">
              <a:off x="5148331" y="1771650"/>
              <a:ext cx="431601" cy="144463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uora nuoliyhdysviiva 53">
              <a:extLst>
                <a:ext uri="{FF2B5EF4-FFF2-40B4-BE49-F238E27FC236}">
                  <a16:creationId xmlns:a16="http://schemas.microsoft.com/office/drawing/2014/main" id="{7BFDF15A-0476-4F2E-940F-00F0D3BD440C}"/>
                </a:ext>
              </a:extLst>
            </p:cNvPr>
            <p:cNvCxnSpPr/>
            <p:nvPr/>
          </p:nvCxnSpPr>
          <p:spPr bwMode="auto">
            <a:xfrm flipV="1">
              <a:off x="5040826" y="1268413"/>
              <a:ext cx="107505" cy="287337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uora nuoliyhdysviiva 57">
              <a:extLst>
                <a:ext uri="{FF2B5EF4-FFF2-40B4-BE49-F238E27FC236}">
                  <a16:creationId xmlns:a16="http://schemas.microsoft.com/office/drawing/2014/main" id="{57C59936-CDE0-49F2-8CCF-31D279F0EC0D}"/>
                </a:ext>
              </a:extLst>
            </p:cNvPr>
            <p:cNvCxnSpPr/>
            <p:nvPr/>
          </p:nvCxnSpPr>
          <p:spPr bwMode="auto">
            <a:xfrm flipV="1">
              <a:off x="5111969" y="1628775"/>
              <a:ext cx="289314" cy="79375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uora nuoliyhdysviiva 60">
              <a:extLst>
                <a:ext uri="{FF2B5EF4-FFF2-40B4-BE49-F238E27FC236}">
                  <a16:creationId xmlns:a16="http://schemas.microsoft.com/office/drawing/2014/main" id="{CD3A31C1-A37B-48A4-A04E-997027FCA927}"/>
                </a:ext>
              </a:extLst>
            </p:cNvPr>
            <p:cNvCxnSpPr/>
            <p:nvPr/>
          </p:nvCxnSpPr>
          <p:spPr bwMode="auto">
            <a:xfrm flipV="1">
              <a:off x="4392634" y="2563813"/>
              <a:ext cx="287734" cy="36512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uora nuoliyhdysviiva 63">
              <a:extLst>
                <a:ext uri="{FF2B5EF4-FFF2-40B4-BE49-F238E27FC236}">
                  <a16:creationId xmlns:a16="http://schemas.microsoft.com/office/drawing/2014/main" id="{C2C61D58-0457-4D9B-8172-F4EB6E932E72}"/>
                </a:ext>
              </a:extLst>
            </p:cNvPr>
            <p:cNvCxnSpPr/>
            <p:nvPr/>
          </p:nvCxnSpPr>
          <p:spPr bwMode="auto">
            <a:xfrm flipH="1" flipV="1">
              <a:off x="4644006" y="2528888"/>
              <a:ext cx="36361" cy="32385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uora nuoliyhdysviiva 67">
              <a:extLst>
                <a:ext uri="{FF2B5EF4-FFF2-40B4-BE49-F238E27FC236}">
                  <a16:creationId xmlns:a16="http://schemas.microsoft.com/office/drawing/2014/main" id="{05D8B893-149B-48E4-995C-AABFAE753F83}"/>
                </a:ext>
              </a:extLst>
            </p:cNvPr>
            <p:cNvCxnSpPr/>
            <p:nvPr/>
          </p:nvCxnSpPr>
          <p:spPr bwMode="auto">
            <a:xfrm flipV="1">
              <a:off x="2735792" y="3752850"/>
              <a:ext cx="360458" cy="215900"/>
            </a:xfrm>
            <a:prstGeom prst="straightConnector1">
              <a:avLst/>
            </a:prstGeom>
            <a:ln w="57150">
              <a:solidFill>
                <a:srgbClr val="7030A0"/>
              </a:solidFill>
              <a:prstDash val="sysDot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Alanuoli 71">
              <a:extLst>
                <a:ext uri="{FF2B5EF4-FFF2-40B4-BE49-F238E27FC236}">
                  <a16:creationId xmlns:a16="http://schemas.microsoft.com/office/drawing/2014/main" id="{19A5499B-E967-43F0-9937-9B710B1DA088}"/>
                </a:ext>
              </a:extLst>
            </p:cNvPr>
            <p:cNvSpPr/>
            <p:nvPr/>
          </p:nvSpPr>
          <p:spPr bwMode="auto">
            <a:xfrm rot="5400000">
              <a:off x="7549210" y="2344043"/>
              <a:ext cx="287338" cy="431600"/>
            </a:xfrm>
            <a:prstGeom prst="downArrow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i-FI"/>
            </a:p>
          </p:txBody>
        </p:sp>
        <p:sp>
          <p:nvSpPr>
            <p:cNvPr id="75" name="Suorakulmio 74">
              <a:extLst>
                <a:ext uri="{FF2B5EF4-FFF2-40B4-BE49-F238E27FC236}">
                  <a16:creationId xmlns:a16="http://schemas.microsoft.com/office/drawing/2014/main" id="{CE5D9D61-9112-49E6-AEDE-3A84A54689B4}"/>
                </a:ext>
              </a:extLst>
            </p:cNvPr>
            <p:cNvSpPr/>
            <p:nvPr/>
          </p:nvSpPr>
          <p:spPr bwMode="auto">
            <a:xfrm>
              <a:off x="971446" y="1123950"/>
              <a:ext cx="2161167" cy="1223963"/>
            </a:xfrm>
            <a:prstGeom prst="rect">
              <a:avLst/>
            </a:prstGeom>
            <a:solidFill>
              <a:srgbClr val="C3F2FD"/>
            </a:solidFill>
            <a:ln>
              <a:solidFill>
                <a:srgbClr val="CFEB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i-FI"/>
            </a:p>
          </p:txBody>
        </p:sp>
        <p:sp>
          <p:nvSpPr>
            <p:cNvPr id="77" name="Ellipsi 76">
              <a:extLst>
                <a:ext uri="{FF2B5EF4-FFF2-40B4-BE49-F238E27FC236}">
                  <a16:creationId xmlns:a16="http://schemas.microsoft.com/office/drawing/2014/main" id="{8422AB60-E417-4894-87F2-BE0D2EF3C312}"/>
                </a:ext>
              </a:extLst>
            </p:cNvPr>
            <p:cNvSpPr/>
            <p:nvPr/>
          </p:nvSpPr>
          <p:spPr bwMode="auto">
            <a:xfrm>
              <a:off x="6193343" y="2781300"/>
              <a:ext cx="178647" cy="17938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i-FI"/>
            </a:p>
          </p:txBody>
        </p:sp>
        <p:sp>
          <p:nvSpPr>
            <p:cNvPr id="78" name="Räjähdys 2 77">
              <a:extLst>
                <a:ext uri="{FF2B5EF4-FFF2-40B4-BE49-F238E27FC236}">
                  <a16:creationId xmlns:a16="http://schemas.microsoft.com/office/drawing/2014/main" id="{1057D95A-6FE6-475A-99B9-0AB49B0FF630}"/>
                </a:ext>
              </a:extLst>
            </p:cNvPr>
            <p:cNvSpPr/>
            <p:nvPr/>
          </p:nvSpPr>
          <p:spPr bwMode="auto">
            <a:xfrm>
              <a:off x="4787873" y="2241550"/>
              <a:ext cx="648192" cy="144463"/>
            </a:xfrm>
            <a:prstGeom prst="irregularSeal2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i-FI"/>
            </a:p>
          </p:txBody>
        </p:sp>
        <p:cxnSp>
          <p:nvCxnSpPr>
            <p:cNvPr id="80" name="Suora nuoliyhdysviiva 79">
              <a:extLst>
                <a:ext uri="{FF2B5EF4-FFF2-40B4-BE49-F238E27FC236}">
                  <a16:creationId xmlns:a16="http://schemas.microsoft.com/office/drawing/2014/main" id="{5E3F9DB9-67E2-4C87-A12F-5651DFE080AC}"/>
                </a:ext>
              </a:extLst>
            </p:cNvPr>
            <p:cNvCxnSpPr/>
            <p:nvPr/>
          </p:nvCxnSpPr>
          <p:spPr bwMode="auto">
            <a:xfrm>
              <a:off x="6949039" y="763588"/>
              <a:ext cx="913792" cy="914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uora nuoliyhdysviiva 80">
              <a:extLst>
                <a:ext uri="{FF2B5EF4-FFF2-40B4-BE49-F238E27FC236}">
                  <a16:creationId xmlns:a16="http://schemas.microsoft.com/office/drawing/2014/main" id="{08685ECE-17ED-4A10-99AC-40C872C8133A}"/>
                </a:ext>
              </a:extLst>
            </p:cNvPr>
            <p:cNvCxnSpPr/>
            <p:nvPr/>
          </p:nvCxnSpPr>
          <p:spPr bwMode="auto">
            <a:xfrm>
              <a:off x="5326979" y="1339850"/>
              <a:ext cx="216590" cy="504825"/>
            </a:xfrm>
            <a:prstGeom prst="straightConnector1">
              <a:avLst/>
            </a:prstGeom>
            <a:ln w="38100">
              <a:solidFill>
                <a:srgbClr val="7030A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Kaari 84">
              <a:extLst>
                <a:ext uri="{FF2B5EF4-FFF2-40B4-BE49-F238E27FC236}">
                  <a16:creationId xmlns:a16="http://schemas.microsoft.com/office/drawing/2014/main" id="{82D36462-6880-4A81-B80C-91F71D639B45}"/>
                </a:ext>
              </a:extLst>
            </p:cNvPr>
            <p:cNvSpPr/>
            <p:nvPr/>
          </p:nvSpPr>
          <p:spPr>
            <a:xfrm>
              <a:off x="5077188" y="2420938"/>
              <a:ext cx="913792" cy="914400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i-FI"/>
            </a:p>
          </p:txBody>
        </p:sp>
        <p:sp>
          <p:nvSpPr>
            <p:cNvPr id="40" name="Nuoli oikealle 39">
              <a:extLst>
                <a:ext uri="{FF2B5EF4-FFF2-40B4-BE49-F238E27FC236}">
                  <a16:creationId xmlns:a16="http://schemas.microsoft.com/office/drawing/2014/main" id="{51BD2151-1B72-4B23-AA6E-05E5E94D3EF0}"/>
                </a:ext>
              </a:extLst>
            </p:cNvPr>
            <p:cNvSpPr/>
            <p:nvPr/>
          </p:nvSpPr>
          <p:spPr>
            <a:xfrm rot="19474998">
              <a:off x="5474007" y="2598738"/>
              <a:ext cx="529621" cy="1935162"/>
            </a:xfrm>
            <a:prstGeom prst="rightArrow">
              <a:avLst>
                <a:gd name="adj1" fmla="val 84468"/>
                <a:gd name="adj2" fmla="val 50000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i-FI"/>
            </a:p>
          </p:txBody>
        </p:sp>
        <p:sp>
          <p:nvSpPr>
            <p:cNvPr id="3111" name="Tekstikehys 42">
              <a:extLst>
                <a:ext uri="{FF2B5EF4-FFF2-40B4-BE49-F238E27FC236}">
                  <a16:creationId xmlns:a16="http://schemas.microsoft.com/office/drawing/2014/main" id="{39C8BDBC-1589-42F2-92A4-D12AE92A8A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67176" y="2741707"/>
              <a:ext cx="106838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i-FI" altLang="fi-FI" sz="1600" b="1">
                  <a:latin typeface="Arial" panose="020B0604020202020204" pitchFamily="34" charset="0"/>
                </a:rPr>
                <a:t>5.3.   3.4.</a:t>
              </a:r>
            </a:p>
          </p:txBody>
        </p:sp>
        <p:sp>
          <p:nvSpPr>
            <p:cNvPr id="3112" name="Tekstikehys 42">
              <a:extLst>
                <a:ext uri="{FF2B5EF4-FFF2-40B4-BE49-F238E27FC236}">
                  <a16:creationId xmlns:a16="http://schemas.microsoft.com/office/drawing/2014/main" id="{8A299DA7-D80A-4B7C-8BA3-FFEE03E534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9725" y="1150938"/>
              <a:ext cx="63350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i-FI" altLang="fi-FI" sz="1800">
                  <a:latin typeface="Arial" panose="020B0604020202020204" pitchFamily="34" charset="0"/>
                </a:rPr>
                <a:t>4.18</a:t>
              </a:r>
            </a:p>
          </p:txBody>
        </p:sp>
        <p:sp>
          <p:nvSpPr>
            <p:cNvPr id="3113" name="Tekstikehys 49">
              <a:extLst>
                <a:ext uri="{FF2B5EF4-FFF2-40B4-BE49-F238E27FC236}">
                  <a16:creationId xmlns:a16="http://schemas.microsoft.com/office/drawing/2014/main" id="{EAE2A2F0-9264-47A3-8284-BEC709D139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76938" y="1331913"/>
              <a:ext cx="63350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i-FI" altLang="fi-FI" sz="1800">
                  <a:latin typeface="Arial" panose="020B0604020202020204" pitchFamily="34" charset="0"/>
                </a:rPr>
                <a:t>8.18</a:t>
              </a:r>
            </a:p>
          </p:txBody>
        </p:sp>
        <p:sp>
          <p:nvSpPr>
            <p:cNvPr id="51" name="Alanuoli 50">
              <a:extLst>
                <a:ext uri="{FF2B5EF4-FFF2-40B4-BE49-F238E27FC236}">
                  <a16:creationId xmlns:a16="http://schemas.microsoft.com/office/drawing/2014/main" id="{0C86843B-2799-4F42-8270-5FF0AD912803}"/>
                </a:ext>
              </a:extLst>
            </p:cNvPr>
            <p:cNvSpPr/>
            <p:nvPr/>
          </p:nvSpPr>
          <p:spPr>
            <a:xfrm rot="13861715" flipH="1">
              <a:off x="7260098" y="4566236"/>
              <a:ext cx="188913" cy="282992"/>
            </a:xfrm>
            <a:prstGeom prst="down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i-FI"/>
            </a:p>
          </p:txBody>
        </p:sp>
        <p:sp>
          <p:nvSpPr>
            <p:cNvPr id="3115" name="Tekstikehys 51">
              <a:extLst>
                <a:ext uri="{FF2B5EF4-FFF2-40B4-BE49-F238E27FC236}">
                  <a16:creationId xmlns:a16="http://schemas.microsoft.com/office/drawing/2014/main" id="{0A51E5B6-9990-4D19-A0CC-4C09075D53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43775" y="4652963"/>
              <a:ext cx="63350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i-FI" altLang="fi-FI" sz="1800">
                  <a:latin typeface="Arial" panose="020B0604020202020204" pitchFamily="34" charset="0"/>
                </a:rPr>
                <a:t>5.18</a:t>
              </a:r>
            </a:p>
          </p:txBody>
        </p:sp>
        <p:sp>
          <p:nvSpPr>
            <p:cNvPr id="53" name="Alanuoli 52">
              <a:extLst>
                <a:ext uri="{FF2B5EF4-FFF2-40B4-BE49-F238E27FC236}">
                  <a16:creationId xmlns:a16="http://schemas.microsoft.com/office/drawing/2014/main" id="{8C98B9AD-EB42-4F40-9288-85B6C18C91A8}"/>
                </a:ext>
              </a:extLst>
            </p:cNvPr>
            <p:cNvSpPr/>
            <p:nvPr/>
          </p:nvSpPr>
          <p:spPr bwMode="auto">
            <a:xfrm rot="5400000">
              <a:off x="8157235" y="4452972"/>
              <a:ext cx="215900" cy="399981"/>
            </a:xfrm>
            <a:prstGeom prst="downArrow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i-FI"/>
            </a:p>
          </p:txBody>
        </p:sp>
        <p:sp>
          <p:nvSpPr>
            <p:cNvPr id="3117" name="Tekstikehys 54">
              <a:extLst>
                <a:ext uri="{FF2B5EF4-FFF2-40B4-BE49-F238E27FC236}">
                  <a16:creationId xmlns:a16="http://schemas.microsoft.com/office/drawing/2014/main" id="{20A0242F-794B-43A2-9629-DDE3CB7A35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77283" y="4689475"/>
              <a:ext cx="806356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i-FI" altLang="fi-FI" sz="1800">
                  <a:latin typeface="Arial" panose="020B0604020202020204" pitchFamily="34" charset="0"/>
                </a:rPr>
                <a:t>8.18</a:t>
              </a:r>
            </a:p>
          </p:txBody>
        </p:sp>
        <p:sp>
          <p:nvSpPr>
            <p:cNvPr id="3118" name="Tekstikehys 49">
              <a:extLst>
                <a:ext uri="{FF2B5EF4-FFF2-40B4-BE49-F238E27FC236}">
                  <a16:creationId xmlns:a16="http://schemas.microsoft.com/office/drawing/2014/main" id="{D7722712-8E17-4CDA-A073-CB6879234E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48038" y="3779838"/>
              <a:ext cx="641350" cy="585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i-FI" altLang="fi-FI" sz="1600" b="1">
                  <a:latin typeface="Arial" panose="020B0604020202020204" pitchFamily="34" charset="0"/>
                </a:rPr>
                <a:t>16.7.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i-FI" altLang="fi-FI" sz="1600" b="1">
                  <a:latin typeface="Arial" panose="020B0604020202020204" pitchFamily="34" charset="0"/>
                </a:rPr>
                <a:t>8.8.</a:t>
              </a:r>
            </a:p>
          </p:txBody>
        </p:sp>
        <p:sp>
          <p:nvSpPr>
            <p:cNvPr id="3119" name="Tekstikehys 49">
              <a:extLst>
                <a:ext uri="{FF2B5EF4-FFF2-40B4-BE49-F238E27FC236}">
                  <a16:creationId xmlns:a16="http://schemas.microsoft.com/office/drawing/2014/main" id="{6C59710A-ACEE-4C8E-ACC4-36E2A67DC6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2988" y="1223963"/>
              <a:ext cx="2775119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i-FI" altLang="fi-FI" sz="1800">
                  <a:latin typeface="Arial" panose="020B0604020202020204" pitchFamily="34" charset="0"/>
                </a:rPr>
                <a:t>15.3. Britit pohjoiseen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i-FI" altLang="fi-FI" sz="1800">
                  <a:latin typeface="Arial" panose="020B0604020202020204" pitchFamily="34" charset="0"/>
                </a:rPr>
                <a:t>16.7. Friedensturm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i-FI" altLang="fi-FI" sz="1800">
                  <a:latin typeface="Arial" panose="020B0604020202020204" pitchFamily="34" charset="0"/>
                </a:rPr>
                <a:t> 8.8. Saksan musta päivä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i-FI" altLang="fi-FI" sz="1800">
                <a:latin typeface="Arial" panose="020B0604020202020204" pitchFamily="34" charset="0"/>
              </a:endParaRPr>
            </a:p>
          </p:txBody>
        </p:sp>
        <p:sp>
          <p:nvSpPr>
            <p:cNvPr id="3120" name="Tekstikehys 51">
              <a:extLst>
                <a:ext uri="{FF2B5EF4-FFF2-40B4-BE49-F238E27FC236}">
                  <a16:creationId xmlns:a16="http://schemas.microsoft.com/office/drawing/2014/main" id="{813C647A-6BD8-4627-9AE5-9FB564B40B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92280" y="2730500"/>
              <a:ext cx="157630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i-FI" altLang="fi-FI" sz="1600" b="1">
                  <a:latin typeface="Arial" panose="020B0604020202020204" pitchFamily="34" charset="0"/>
                </a:rPr>
                <a:t>5.18: Tsekit</a:t>
              </a:r>
            </a:p>
          </p:txBody>
        </p:sp>
        <p:sp>
          <p:nvSpPr>
            <p:cNvPr id="50" name="Pyöristetty suorakulmio 49">
              <a:extLst>
                <a:ext uri="{FF2B5EF4-FFF2-40B4-BE49-F238E27FC236}">
                  <a16:creationId xmlns:a16="http://schemas.microsoft.com/office/drawing/2014/main" id="{0FF89572-CD55-42DC-96E9-11404CEAC43A}"/>
                </a:ext>
              </a:extLst>
            </p:cNvPr>
            <p:cNvSpPr/>
            <p:nvPr/>
          </p:nvSpPr>
          <p:spPr>
            <a:xfrm>
              <a:off x="179388" y="188913"/>
              <a:ext cx="8820150" cy="6553200"/>
            </a:xfrm>
            <a:prstGeom prst="roundRect">
              <a:avLst>
                <a:gd name="adj" fmla="val 5074"/>
              </a:avLst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i-FI"/>
            </a:p>
          </p:txBody>
        </p:sp>
        <p:sp>
          <p:nvSpPr>
            <p:cNvPr id="3122" name="Tekstikehys 49">
              <a:extLst>
                <a:ext uri="{FF2B5EF4-FFF2-40B4-BE49-F238E27FC236}">
                  <a16:creationId xmlns:a16="http://schemas.microsoft.com/office/drawing/2014/main" id="{DA4772C6-4DFA-4CEC-A88B-E3B4CB31CD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3938" y="3213100"/>
              <a:ext cx="64135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i-FI" altLang="fi-FI" sz="1600" b="1">
                  <a:latin typeface="Arial" panose="020B0604020202020204" pitchFamily="34" charset="0"/>
                </a:rPr>
                <a:t>21.3.</a:t>
              </a:r>
            </a:p>
          </p:txBody>
        </p:sp>
        <p:sp>
          <p:nvSpPr>
            <p:cNvPr id="3123" name="Tekstikehys 49">
              <a:extLst>
                <a:ext uri="{FF2B5EF4-FFF2-40B4-BE49-F238E27FC236}">
                  <a16:creationId xmlns:a16="http://schemas.microsoft.com/office/drawing/2014/main" id="{4F5CB18D-B091-46D0-B8C6-6669066660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00563" y="1557338"/>
              <a:ext cx="64135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i-FI" altLang="fi-FI" sz="1600" b="1">
                  <a:latin typeface="Arial" panose="020B0604020202020204" pitchFamily="34" charset="0"/>
                </a:rPr>
                <a:t>21.3.</a:t>
              </a:r>
            </a:p>
          </p:txBody>
        </p:sp>
        <p:sp>
          <p:nvSpPr>
            <p:cNvPr id="3124" name="Tekstikehys 49">
              <a:extLst>
                <a:ext uri="{FF2B5EF4-FFF2-40B4-BE49-F238E27FC236}">
                  <a16:creationId xmlns:a16="http://schemas.microsoft.com/office/drawing/2014/main" id="{90005A18-E2F3-4ADB-BA70-F96BA809AB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00563" y="1773238"/>
              <a:ext cx="64135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i-FI" altLang="fi-FI" sz="1600" b="1">
                  <a:latin typeface="Arial" panose="020B0604020202020204" pitchFamily="34" charset="0"/>
                </a:rPr>
                <a:t>28.3.</a:t>
              </a:r>
            </a:p>
          </p:txBody>
        </p:sp>
        <p:sp>
          <p:nvSpPr>
            <p:cNvPr id="3125" name="Tekstikehys 49">
              <a:extLst>
                <a:ext uri="{FF2B5EF4-FFF2-40B4-BE49-F238E27FC236}">
                  <a16:creationId xmlns:a16="http://schemas.microsoft.com/office/drawing/2014/main" id="{DCFF7457-56FF-4787-B5B6-82F01967A7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06913" y="1341438"/>
              <a:ext cx="64135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i-FI" altLang="fi-FI" sz="1600" b="1">
                  <a:latin typeface="Arial" panose="020B0604020202020204" pitchFamily="34" charset="0"/>
                </a:rPr>
                <a:t>27.4.</a:t>
              </a:r>
            </a:p>
          </p:txBody>
        </p:sp>
        <p:sp>
          <p:nvSpPr>
            <p:cNvPr id="55" name="Puolivapaa piirto 54">
              <a:extLst>
                <a:ext uri="{FF2B5EF4-FFF2-40B4-BE49-F238E27FC236}">
                  <a16:creationId xmlns:a16="http://schemas.microsoft.com/office/drawing/2014/main" id="{F4821073-BE2F-4B87-BDB5-93FB4575406A}"/>
                </a:ext>
              </a:extLst>
            </p:cNvPr>
            <p:cNvSpPr/>
            <p:nvPr/>
          </p:nvSpPr>
          <p:spPr>
            <a:xfrm>
              <a:off x="3380822" y="1063625"/>
              <a:ext cx="1628384" cy="2200275"/>
            </a:xfrm>
            <a:custGeom>
              <a:avLst/>
              <a:gdLst>
                <a:gd name="connsiteX0" fmla="*/ 255182 w 1626782"/>
                <a:gd name="connsiteY0" fmla="*/ 2200939 h 2200939"/>
                <a:gd name="connsiteX1" fmla="*/ 202019 w 1626782"/>
                <a:gd name="connsiteY1" fmla="*/ 2105246 h 2200939"/>
                <a:gd name="connsiteX2" fmla="*/ 180754 w 1626782"/>
                <a:gd name="connsiteY2" fmla="*/ 2073349 h 2200939"/>
                <a:gd name="connsiteX3" fmla="*/ 159489 w 1626782"/>
                <a:gd name="connsiteY3" fmla="*/ 2041451 h 2200939"/>
                <a:gd name="connsiteX4" fmla="*/ 127591 w 1626782"/>
                <a:gd name="connsiteY4" fmla="*/ 2009553 h 2200939"/>
                <a:gd name="connsiteX5" fmla="*/ 106326 w 1626782"/>
                <a:gd name="connsiteY5" fmla="*/ 1913860 h 2200939"/>
                <a:gd name="connsiteX6" fmla="*/ 85061 w 1626782"/>
                <a:gd name="connsiteY6" fmla="*/ 1850065 h 2200939"/>
                <a:gd name="connsiteX7" fmla="*/ 63796 w 1626782"/>
                <a:gd name="connsiteY7" fmla="*/ 1786270 h 2200939"/>
                <a:gd name="connsiteX8" fmla="*/ 42531 w 1626782"/>
                <a:gd name="connsiteY8" fmla="*/ 1722474 h 2200939"/>
                <a:gd name="connsiteX9" fmla="*/ 31898 w 1626782"/>
                <a:gd name="connsiteY9" fmla="*/ 1690577 h 2200939"/>
                <a:gd name="connsiteX10" fmla="*/ 10633 w 1626782"/>
                <a:gd name="connsiteY10" fmla="*/ 1552353 h 2200939"/>
                <a:gd name="connsiteX11" fmla="*/ 0 w 1626782"/>
                <a:gd name="connsiteY11" fmla="*/ 1392865 h 2200939"/>
                <a:gd name="connsiteX12" fmla="*/ 10633 w 1626782"/>
                <a:gd name="connsiteY12" fmla="*/ 1010093 h 2200939"/>
                <a:gd name="connsiteX13" fmla="*/ 31898 w 1626782"/>
                <a:gd name="connsiteY13" fmla="*/ 765544 h 2200939"/>
                <a:gd name="connsiteX14" fmla="*/ 42531 w 1626782"/>
                <a:gd name="connsiteY14" fmla="*/ 733646 h 2200939"/>
                <a:gd name="connsiteX15" fmla="*/ 53163 w 1626782"/>
                <a:gd name="connsiteY15" fmla="*/ 691116 h 2200939"/>
                <a:gd name="connsiteX16" fmla="*/ 63796 w 1626782"/>
                <a:gd name="connsiteY16" fmla="*/ 659218 h 2200939"/>
                <a:gd name="connsiteX17" fmla="*/ 106326 w 1626782"/>
                <a:gd name="connsiteY17" fmla="*/ 489097 h 2200939"/>
                <a:gd name="connsiteX18" fmla="*/ 116959 w 1626782"/>
                <a:gd name="connsiteY18" fmla="*/ 457200 h 2200939"/>
                <a:gd name="connsiteX19" fmla="*/ 180754 w 1626782"/>
                <a:gd name="connsiteY19" fmla="*/ 361507 h 2200939"/>
                <a:gd name="connsiteX20" fmla="*/ 202019 w 1626782"/>
                <a:gd name="connsiteY20" fmla="*/ 329609 h 2200939"/>
                <a:gd name="connsiteX21" fmla="*/ 223284 w 1626782"/>
                <a:gd name="connsiteY21" fmla="*/ 297711 h 2200939"/>
                <a:gd name="connsiteX22" fmla="*/ 255182 w 1626782"/>
                <a:gd name="connsiteY22" fmla="*/ 276446 h 2200939"/>
                <a:gd name="connsiteX23" fmla="*/ 308345 w 1626782"/>
                <a:gd name="connsiteY23" fmla="*/ 223284 h 2200939"/>
                <a:gd name="connsiteX24" fmla="*/ 361507 w 1626782"/>
                <a:gd name="connsiteY24" fmla="*/ 191386 h 2200939"/>
                <a:gd name="connsiteX25" fmla="*/ 382773 w 1626782"/>
                <a:gd name="connsiteY25" fmla="*/ 159488 h 2200939"/>
                <a:gd name="connsiteX26" fmla="*/ 446568 w 1626782"/>
                <a:gd name="connsiteY26" fmla="*/ 138223 h 2200939"/>
                <a:gd name="connsiteX27" fmla="*/ 542261 w 1626782"/>
                <a:gd name="connsiteY27" fmla="*/ 95693 h 2200939"/>
                <a:gd name="connsiteX28" fmla="*/ 606056 w 1626782"/>
                <a:gd name="connsiteY28" fmla="*/ 74428 h 2200939"/>
                <a:gd name="connsiteX29" fmla="*/ 637954 w 1626782"/>
                <a:gd name="connsiteY29" fmla="*/ 63795 h 2200939"/>
                <a:gd name="connsiteX30" fmla="*/ 680484 w 1626782"/>
                <a:gd name="connsiteY30" fmla="*/ 53163 h 2200939"/>
                <a:gd name="connsiteX31" fmla="*/ 733647 w 1626782"/>
                <a:gd name="connsiteY31" fmla="*/ 42530 h 2200939"/>
                <a:gd name="connsiteX32" fmla="*/ 871870 w 1626782"/>
                <a:gd name="connsiteY32" fmla="*/ 10632 h 2200939"/>
                <a:gd name="connsiteX33" fmla="*/ 988828 w 1626782"/>
                <a:gd name="connsiteY33" fmla="*/ 0 h 2200939"/>
                <a:gd name="connsiteX34" fmla="*/ 1169582 w 1626782"/>
                <a:gd name="connsiteY34" fmla="*/ 10632 h 2200939"/>
                <a:gd name="connsiteX35" fmla="*/ 1286540 w 1626782"/>
                <a:gd name="connsiteY35" fmla="*/ 42530 h 2200939"/>
                <a:gd name="connsiteX36" fmla="*/ 1392866 w 1626782"/>
                <a:gd name="connsiteY36" fmla="*/ 63795 h 2200939"/>
                <a:gd name="connsiteX37" fmla="*/ 1499191 w 1626782"/>
                <a:gd name="connsiteY37" fmla="*/ 95693 h 2200939"/>
                <a:gd name="connsiteX38" fmla="*/ 1531089 w 1626782"/>
                <a:gd name="connsiteY38" fmla="*/ 106325 h 2200939"/>
                <a:gd name="connsiteX39" fmla="*/ 1562987 w 1626782"/>
                <a:gd name="connsiteY39" fmla="*/ 127591 h 2200939"/>
                <a:gd name="connsiteX40" fmla="*/ 1605517 w 1626782"/>
                <a:gd name="connsiteY40" fmla="*/ 138223 h 2200939"/>
                <a:gd name="connsiteX41" fmla="*/ 1626782 w 1626782"/>
                <a:gd name="connsiteY41" fmla="*/ 148856 h 2200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626782" h="2200939">
                  <a:moveTo>
                    <a:pt x="255182" y="2200939"/>
                  </a:moveTo>
                  <a:cubicBezTo>
                    <a:pt x="236467" y="2144797"/>
                    <a:pt x="250765" y="2178366"/>
                    <a:pt x="202019" y="2105246"/>
                  </a:cubicBezTo>
                  <a:lnTo>
                    <a:pt x="180754" y="2073349"/>
                  </a:lnTo>
                  <a:cubicBezTo>
                    <a:pt x="173666" y="2062716"/>
                    <a:pt x="168525" y="2050487"/>
                    <a:pt x="159489" y="2041451"/>
                  </a:cubicBezTo>
                  <a:lnTo>
                    <a:pt x="127591" y="2009553"/>
                  </a:lnTo>
                  <a:cubicBezTo>
                    <a:pt x="121519" y="1979193"/>
                    <a:pt x="115337" y="1943897"/>
                    <a:pt x="106326" y="1913860"/>
                  </a:cubicBezTo>
                  <a:cubicBezTo>
                    <a:pt x="99885" y="1892390"/>
                    <a:pt x="92149" y="1871330"/>
                    <a:pt x="85061" y="1850065"/>
                  </a:cubicBezTo>
                  <a:lnTo>
                    <a:pt x="63796" y="1786270"/>
                  </a:lnTo>
                  <a:lnTo>
                    <a:pt x="42531" y="1722474"/>
                  </a:lnTo>
                  <a:cubicBezTo>
                    <a:pt x="38987" y="1711842"/>
                    <a:pt x="34096" y="1701567"/>
                    <a:pt x="31898" y="1690577"/>
                  </a:cubicBezTo>
                  <a:cubicBezTo>
                    <a:pt x="20047" y="1631319"/>
                    <a:pt x="16575" y="1620680"/>
                    <a:pt x="10633" y="1552353"/>
                  </a:cubicBezTo>
                  <a:cubicBezTo>
                    <a:pt x="6017" y="1499273"/>
                    <a:pt x="3544" y="1446028"/>
                    <a:pt x="0" y="1392865"/>
                  </a:cubicBezTo>
                  <a:cubicBezTo>
                    <a:pt x="3544" y="1265274"/>
                    <a:pt x="5820" y="1137642"/>
                    <a:pt x="10633" y="1010093"/>
                  </a:cubicBezTo>
                  <a:cubicBezTo>
                    <a:pt x="13469" y="934930"/>
                    <a:pt x="14581" y="843470"/>
                    <a:pt x="31898" y="765544"/>
                  </a:cubicBezTo>
                  <a:cubicBezTo>
                    <a:pt x="34329" y="754603"/>
                    <a:pt x="39452" y="744423"/>
                    <a:pt x="42531" y="733646"/>
                  </a:cubicBezTo>
                  <a:cubicBezTo>
                    <a:pt x="46545" y="719595"/>
                    <a:pt x="49149" y="705167"/>
                    <a:pt x="53163" y="691116"/>
                  </a:cubicBezTo>
                  <a:cubicBezTo>
                    <a:pt x="56242" y="680339"/>
                    <a:pt x="61276" y="670139"/>
                    <a:pt x="63796" y="659218"/>
                  </a:cubicBezTo>
                  <a:cubicBezTo>
                    <a:pt x="102286" y="492431"/>
                    <a:pt x="65675" y="611047"/>
                    <a:pt x="106326" y="489097"/>
                  </a:cubicBezTo>
                  <a:cubicBezTo>
                    <a:pt x="109870" y="478465"/>
                    <a:pt x="110742" y="466525"/>
                    <a:pt x="116959" y="457200"/>
                  </a:cubicBezTo>
                  <a:lnTo>
                    <a:pt x="180754" y="361507"/>
                  </a:lnTo>
                  <a:lnTo>
                    <a:pt x="202019" y="329609"/>
                  </a:lnTo>
                  <a:cubicBezTo>
                    <a:pt x="209107" y="318976"/>
                    <a:pt x="212651" y="304799"/>
                    <a:pt x="223284" y="297711"/>
                  </a:cubicBezTo>
                  <a:lnTo>
                    <a:pt x="255182" y="276446"/>
                  </a:lnTo>
                  <a:cubicBezTo>
                    <a:pt x="291638" y="221763"/>
                    <a:pt x="257712" y="263791"/>
                    <a:pt x="308345" y="223284"/>
                  </a:cubicBezTo>
                  <a:cubicBezTo>
                    <a:pt x="350046" y="189923"/>
                    <a:pt x="306112" y="209850"/>
                    <a:pt x="361507" y="191386"/>
                  </a:cubicBezTo>
                  <a:cubicBezTo>
                    <a:pt x="368596" y="180753"/>
                    <a:pt x="371936" y="166261"/>
                    <a:pt x="382773" y="159488"/>
                  </a:cubicBezTo>
                  <a:cubicBezTo>
                    <a:pt x="401781" y="147608"/>
                    <a:pt x="427917" y="150657"/>
                    <a:pt x="446568" y="138223"/>
                  </a:cubicBezTo>
                  <a:cubicBezTo>
                    <a:pt x="497117" y="104524"/>
                    <a:pt x="466342" y="121000"/>
                    <a:pt x="542261" y="95693"/>
                  </a:cubicBezTo>
                  <a:lnTo>
                    <a:pt x="606056" y="74428"/>
                  </a:lnTo>
                  <a:cubicBezTo>
                    <a:pt x="616689" y="70884"/>
                    <a:pt x="627081" y="66513"/>
                    <a:pt x="637954" y="63795"/>
                  </a:cubicBezTo>
                  <a:cubicBezTo>
                    <a:pt x="652131" y="60251"/>
                    <a:pt x="666219" y="56333"/>
                    <a:pt x="680484" y="53163"/>
                  </a:cubicBezTo>
                  <a:cubicBezTo>
                    <a:pt x="698126" y="49243"/>
                    <a:pt x="716115" y="46913"/>
                    <a:pt x="733647" y="42530"/>
                  </a:cubicBezTo>
                  <a:cubicBezTo>
                    <a:pt x="809556" y="23552"/>
                    <a:pt x="723201" y="24147"/>
                    <a:pt x="871870" y="10632"/>
                  </a:cubicBezTo>
                  <a:lnTo>
                    <a:pt x="988828" y="0"/>
                  </a:lnTo>
                  <a:cubicBezTo>
                    <a:pt x="1049079" y="3544"/>
                    <a:pt x="1109656" y="3441"/>
                    <a:pt x="1169582" y="10632"/>
                  </a:cubicBezTo>
                  <a:cubicBezTo>
                    <a:pt x="1296898" y="25910"/>
                    <a:pt x="1214881" y="25993"/>
                    <a:pt x="1286540" y="42530"/>
                  </a:cubicBezTo>
                  <a:cubicBezTo>
                    <a:pt x="1321758" y="50657"/>
                    <a:pt x="1357801" y="55028"/>
                    <a:pt x="1392866" y="63795"/>
                  </a:cubicBezTo>
                  <a:cubicBezTo>
                    <a:pt x="1457146" y="79866"/>
                    <a:pt x="1421526" y="69805"/>
                    <a:pt x="1499191" y="95693"/>
                  </a:cubicBezTo>
                  <a:lnTo>
                    <a:pt x="1531089" y="106325"/>
                  </a:lnTo>
                  <a:cubicBezTo>
                    <a:pt x="1541722" y="113414"/>
                    <a:pt x="1551241" y="122557"/>
                    <a:pt x="1562987" y="127591"/>
                  </a:cubicBezTo>
                  <a:cubicBezTo>
                    <a:pt x="1576418" y="133347"/>
                    <a:pt x="1591654" y="133602"/>
                    <a:pt x="1605517" y="138223"/>
                  </a:cubicBezTo>
                  <a:cubicBezTo>
                    <a:pt x="1613035" y="140729"/>
                    <a:pt x="1619694" y="145312"/>
                    <a:pt x="1626782" y="148856"/>
                  </a:cubicBezTo>
                </a:path>
              </a:pathLst>
            </a:custGeom>
            <a:ln w="19050">
              <a:solidFill>
                <a:srgbClr val="FF0000"/>
              </a:solidFill>
              <a:prstDash val="sys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i-FI"/>
            </a:p>
          </p:txBody>
        </p:sp>
        <p:sp>
          <p:nvSpPr>
            <p:cNvPr id="57" name="Puolivapaa piirto 56">
              <a:extLst>
                <a:ext uri="{FF2B5EF4-FFF2-40B4-BE49-F238E27FC236}">
                  <a16:creationId xmlns:a16="http://schemas.microsoft.com/office/drawing/2014/main" id="{E29A2E45-7932-4394-BEF1-4B4E7F874B16}"/>
                </a:ext>
              </a:extLst>
            </p:cNvPr>
            <p:cNvSpPr/>
            <p:nvPr/>
          </p:nvSpPr>
          <p:spPr>
            <a:xfrm>
              <a:off x="2775317" y="1104900"/>
              <a:ext cx="2591185" cy="1882775"/>
            </a:xfrm>
            <a:custGeom>
              <a:avLst/>
              <a:gdLst>
                <a:gd name="connsiteX0" fmla="*/ 0 w 2590668"/>
                <a:gd name="connsiteY0" fmla="*/ 1882093 h 1882093"/>
                <a:gd name="connsiteX1" fmla="*/ 42530 w 2590668"/>
                <a:gd name="connsiteY1" fmla="*/ 1818297 h 1882093"/>
                <a:gd name="connsiteX2" fmla="*/ 53162 w 2590668"/>
                <a:gd name="connsiteY2" fmla="*/ 1786400 h 1882093"/>
                <a:gd name="connsiteX3" fmla="*/ 106325 w 2590668"/>
                <a:gd name="connsiteY3" fmla="*/ 1743870 h 1882093"/>
                <a:gd name="connsiteX4" fmla="*/ 127590 w 2590668"/>
                <a:gd name="connsiteY4" fmla="*/ 1722604 h 1882093"/>
                <a:gd name="connsiteX5" fmla="*/ 170121 w 2590668"/>
                <a:gd name="connsiteY5" fmla="*/ 1658809 h 1882093"/>
                <a:gd name="connsiteX6" fmla="*/ 212651 w 2590668"/>
                <a:gd name="connsiteY6" fmla="*/ 1595014 h 1882093"/>
                <a:gd name="connsiteX7" fmla="*/ 276446 w 2590668"/>
                <a:gd name="connsiteY7" fmla="*/ 1499321 h 1882093"/>
                <a:gd name="connsiteX8" fmla="*/ 297711 w 2590668"/>
                <a:gd name="connsiteY8" fmla="*/ 1467423 h 1882093"/>
                <a:gd name="connsiteX9" fmla="*/ 318976 w 2590668"/>
                <a:gd name="connsiteY9" fmla="*/ 1435525 h 1882093"/>
                <a:gd name="connsiteX10" fmla="*/ 340242 w 2590668"/>
                <a:gd name="connsiteY10" fmla="*/ 1414260 h 1882093"/>
                <a:gd name="connsiteX11" fmla="*/ 372139 w 2590668"/>
                <a:gd name="connsiteY11" fmla="*/ 1361097 h 1882093"/>
                <a:gd name="connsiteX12" fmla="*/ 414669 w 2590668"/>
                <a:gd name="connsiteY12" fmla="*/ 1307935 h 1882093"/>
                <a:gd name="connsiteX13" fmla="*/ 435935 w 2590668"/>
                <a:gd name="connsiteY13" fmla="*/ 1244139 h 1882093"/>
                <a:gd name="connsiteX14" fmla="*/ 478465 w 2590668"/>
                <a:gd name="connsiteY14" fmla="*/ 1180344 h 1882093"/>
                <a:gd name="connsiteX15" fmla="*/ 489097 w 2590668"/>
                <a:gd name="connsiteY15" fmla="*/ 1148446 h 1882093"/>
                <a:gd name="connsiteX16" fmla="*/ 531628 w 2590668"/>
                <a:gd name="connsiteY16" fmla="*/ 1084651 h 1882093"/>
                <a:gd name="connsiteX17" fmla="*/ 552893 w 2590668"/>
                <a:gd name="connsiteY17" fmla="*/ 1052753 h 1882093"/>
                <a:gd name="connsiteX18" fmla="*/ 574158 w 2590668"/>
                <a:gd name="connsiteY18" fmla="*/ 1020856 h 1882093"/>
                <a:gd name="connsiteX19" fmla="*/ 595423 w 2590668"/>
                <a:gd name="connsiteY19" fmla="*/ 988958 h 1882093"/>
                <a:gd name="connsiteX20" fmla="*/ 606055 w 2590668"/>
                <a:gd name="connsiteY20" fmla="*/ 957060 h 1882093"/>
                <a:gd name="connsiteX21" fmla="*/ 648586 w 2590668"/>
                <a:gd name="connsiteY21" fmla="*/ 903897 h 1882093"/>
                <a:gd name="connsiteX22" fmla="*/ 659218 w 2590668"/>
                <a:gd name="connsiteY22" fmla="*/ 872000 h 1882093"/>
                <a:gd name="connsiteX23" fmla="*/ 680483 w 2590668"/>
                <a:gd name="connsiteY23" fmla="*/ 840102 h 1882093"/>
                <a:gd name="connsiteX24" fmla="*/ 733646 w 2590668"/>
                <a:gd name="connsiteY24" fmla="*/ 755042 h 1882093"/>
                <a:gd name="connsiteX25" fmla="*/ 765544 w 2590668"/>
                <a:gd name="connsiteY25" fmla="*/ 691246 h 1882093"/>
                <a:gd name="connsiteX26" fmla="*/ 797442 w 2590668"/>
                <a:gd name="connsiteY26" fmla="*/ 669981 h 1882093"/>
                <a:gd name="connsiteX27" fmla="*/ 818707 w 2590668"/>
                <a:gd name="connsiteY27" fmla="*/ 638084 h 1882093"/>
                <a:gd name="connsiteX28" fmla="*/ 829339 w 2590668"/>
                <a:gd name="connsiteY28" fmla="*/ 606186 h 1882093"/>
                <a:gd name="connsiteX29" fmla="*/ 861237 w 2590668"/>
                <a:gd name="connsiteY29" fmla="*/ 584921 h 1882093"/>
                <a:gd name="connsiteX30" fmla="*/ 903767 w 2590668"/>
                <a:gd name="connsiteY30" fmla="*/ 521125 h 1882093"/>
                <a:gd name="connsiteX31" fmla="*/ 925032 w 2590668"/>
                <a:gd name="connsiteY31" fmla="*/ 478595 h 1882093"/>
                <a:gd name="connsiteX32" fmla="*/ 967562 w 2590668"/>
                <a:gd name="connsiteY32" fmla="*/ 457330 h 1882093"/>
                <a:gd name="connsiteX33" fmla="*/ 1010093 w 2590668"/>
                <a:gd name="connsiteY33" fmla="*/ 404167 h 1882093"/>
                <a:gd name="connsiteX34" fmla="*/ 1031358 w 2590668"/>
                <a:gd name="connsiteY34" fmla="*/ 372270 h 1882093"/>
                <a:gd name="connsiteX35" fmla="*/ 1063255 w 2590668"/>
                <a:gd name="connsiteY35" fmla="*/ 351004 h 1882093"/>
                <a:gd name="connsiteX36" fmla="*/ 1084521 w 2590668"/>
                <a:gd name="connsiteY36" fmla="*/ 329739 h 1882093"/>
                <a:gd name="connsiteX37" fmla="*/ 1148316 w 2590668"/>
                <a:gd name="connsiteY37" fmla="*/ 287209 h 1882093"/>
                <a:gd name="connsiteX38" fmla="*/ 1180214 w 2590668"/>
                <a:gd name="connsiteY38" fmla="*/ 265944 h 1882093"/>
                <a:gd name="connsiteX39" fmla="*/ 1212111 w 2590668"/>
                <a:gd name="connsiteY39" fmla="*/ 244679 h 1882093"/>
                <a:gd name="connsiteX40" fmla="*/ 1244009 w 2590668"/>
                <a:gd name="connsiteY40" fmla="*/ 234046 h 1882093"/>
                <a:gd name="connsiteX41" fmla="*/ 1307804 w 2590668"/>
                <a:gd name="connsiteY41" fmla="*/ 180884 h 1882093"/>
                <a:gd name="connsiteX42" fmla="*/ 1329069 w 2590668"/>
                <a:gd name="connsiteY42" fmla="*/ 159618 h 1882093"/>
                <a:gd name="connsiteX43" fmla="*/ 1360967 w 2590668"/>
                <a:gd name="connsiteY43" fmla="*/ 148986 h 1882093"/>
                <a:gd name="connsiteX44" fmla="*/ 1392865 w 2590668"/>
                <a:gd name="connsiteY44" fmla="*/ 127721 h 1882093"/>
                <a:gd name="connsiteX45" fmla="*/ 1456660 w 2590668"/>
                <a:gd name="connsiteY45" fmla="*/ 106456 h 1882093"/>
                <a:gd name="connsiteX46" fmla="*/ 1520455 w 2590668"/>
                <a:gd name="connsiteY46" fmla="*/ 85191 h 1882093"/>
                <a:gd name="connsiteX47" fmla="*/ 1584251 w 2590668"/>
                <a:gd name="connsiteY47" fmla="*/ 63925 h 1882093"/>
                <a:gd name="connsiteX48" fmla="*/ 1616149 w 2590668"/>
                <a:gd name="connsiteY48" fmla="*/ 53293 h 1882093"/>
                <a:gd name="connsiteX49" fmla="*/ 1669311 w 2590668"/>
                <a:gd name="connsiteY49" fmla="*/ 42660 h 1882093"/>
                <a:gd name="connsiteX50" fmla="*/ 1711842 w 2590668"/>
                <a:gd name="connsiteY50" fmla="*/ 32028 h 1882093"/>
                <a:gd name="connsiteX51" fmla="*/ 1786269 w 2590668"/>
                <a:gd name="connsiteY51" fmla="*/ 21395 h 1882093"/>
                <a:gd name="connsiteX52" fmla="*/ 1828800 w 2590668"/>
                <a:gd name="connsiteY52" fmla="*/ 10763 h 1882093"/>
                <a:gd name="connsiteX53" fmla="*/ 1977655 w 2590668"/>
                <a:gd name="connsiteY53" fmla="*/ 130 h 1882093"/>
                <a:gd name="connsiteX54" fmla="*/ 2381693 w 2590668"/>
                <a:gd name="connsiteY54" fmla="*/ 21395 h 1882093"/>
                <a:gd name="connsiteX55" fmla="*/ 2413590 w 2590668"/>
                <a:gd name="connsiteY55" fmla="*/ 32028 h 1882093"/>
                <a:gd name="connsiteX56" fmla="*/ 2488018 w 2590668"/>
                <a:gd name="connsiteY56" fmla="*/ 53293 h 1882093"/>
                <a:gd name="connsiteX57" fmla="*/ 2530549 w 2590668"/>
                <a:gd name="connsiteY57" fmla="*/ 106456 h 1882093"/>
                <a:gd name="connsiteX58" fmla="*/ 2573079 w 2590668"/>
                <a:gd name="connsiteY58" fmla="*/ 138353 h 1882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590668" h="1882093">
                  <a:moveTo>
                    <a:pt x="0" y="1882093"/>
                  </a:moveTo>
                  <a:cubicBezTo>
                    <a:pt x="14177" y="1860828"/>
                    <a:pt x="34448" y="1842543"/>
                    <a:pt x="42530" y="1818297"/>
                  </a:cubicBezTo>
                  <a:cubicBezTo>
                    <a:pt x="46074" y="1807665"/>
                    <a:pt x="47396" y="1796010"/>
                    <a:pt x="53162" y="1786400"/>
                  </a:cubicBezTo>
                  <a:cubicBezTo>
                    <a:pt x="65010" y="1766654"/>
                    <a:pt x="89610" y="1757242"/>
                    <a:pt x="106325" y="1743870"/>
                  </a:cubicBezTo>
                  <a:cubicBezTo>
                    <a:pt x="114153" y="1737608"/>
                    <a:pt x="120502" y="1729693"/>
                    <a:pt x="127590" y="1722604"/>
                  </a:cubicBezTo>
                  <a:cubicBezTo>
                    <a:pt x="147926" y="1661601"/>
                    <a:pt x="123660" y="1718544"/>
                    <a:pt x="170121" y="1658809"/>
                  </a:cubicBezTo>
                  <a:cubicBezTo>
                    <a:pt x="185812" y="1638635"/>
                    <a:pt x="198474" y="1616279"/>
                    <a:pt x="212651" y="1595014"/>
                  </a:cubicBezTo>
                  <a:lnTo>
                    <a:pt x="276446" y="1499321"/>
                  </a:lnTo>
                  <a:lnTo>
                    <a:pt x="297711" y="1467423"/>
                  </a:lnTo>
                  <a:cubicBezTo>
                    <a:pt x="304799" y="1456790"/>
                    <a:pt x="309940" y="1444561"/>
                    <a:pt x="318976" y="1435525"/>
                  </a:cubicBezTo>
                  <a:lnTo>
                    <a:pt x="340242" y="1414260"/>
                  </a:lnTo>
                  <a:cubicBezTo>
                    <a:pt x="370358" y="1323909"/>
                    <a:pt x="328357" y="1434067"/>
                    <a:pt x="372139" y="1361097"/>
                  </a:cubicBezTo>
                  <a:cubicBezTo>
                    <a:pt x="406376" y="1304035"/>
                    <a:pt x="351141" y="1350288"/>
                    <a:pt x="414669" y="1307935"/>
                  </a:cubicBezTo>
                  <a:cubicBezTo>
                    <a:pt x="421758" y="1286670"/>
                    <a:pt x="423501" y="1262790"/>
                    <a:pt x="435935" y="1244139"/>
                  </a:cubicBezTo>
                  <a:lnTo>
                    <a:pt x="478465" y="1180344"/>
                  </a:lnTo>
                  <a:cubicBezTo>
                    <a:pt x="482009" y="1169711"/>
                    <a:pt x="483654" y="1158243"/>
                    <a:pt x="489097" y="1148446"/>
                  </a:cubicBezTo>
                  <a:cubicBezTo>
                    <a:pt x="501509" y="1126105"/>
                    <a:pt x="517451" y="1105916"/>
                    <a:pt x="531628" y="1084651"/>
                  </a:cubicBezTo>
                  <a:lnTo>
                    <a:pt x="552893" y="1052753"/>
                  </a:lnTo>
                  <a:lnTo>
                    <a:pt x="574158" y="1020856"/>
                  </a:lnTo>
                  <a:lnTo>
                    <a:pt x="595423" y="988958"/>
                  </a:lnTo>
                  <a:cubicBezTo>
                    <a:pt x="598967" y="978325"/>
                    <a:pt x="601043" y="967084"/>
                    <a:pt x="606055" y="957060"/>
                  </a:cubicBezTo>
                  <a:cubicBezTo>
                    <a:pt x="619466" y="930239"/>
                    <a:pt x="628810" y="923674"/>
                    <a:pt x="648586" y="903897"/>
                  </a:cubicBezTo>
                  <a:cubicBezTo>
                    <a:pt x="652130" y="893265"/>
                    <a:pt x="654206" y="882024"/>
                    <a:pt x="659218" y="872000"/>
                  </a:cubicBezTo>
                  <a:cubicBezTo>
                    <a:pt x="664933" y="860570"/>
                    <a:pt x="675293" y="851779"/>
                    <a:pt x="680483" y="840102"/>
                  </a:cubicBezTo>
                  <a:cubicBezTo>
                    <a:pt x="717776" y="756193"/>
                    <a:pt x="676265" y="793296"/>
                    <a:pt x="733646" y="755042"/>
                  </a:cubicBezTo>
                  <a:cubicBezTo>
                    <a:pt x="742294" y="729100"/>
                    <a:pt x="744933" y="711857"/>
                    <a:pt x="765544" y="691246"/>
                  </a:cubicBezTo>
                  <a:cubicBezTo>
                    <a:pt x="774580" y="682210"/>
                    <a:pt x="786809" y="677069"/>
                    <a:pt x="797442" y="669981"/>
                  </a:cubicBezTo>
                  <a:cubicBezTo>
                    <a:pt x="804530" y="659349"/>
                    <a:pt x="812992" y="649514"/>
                    <a:pt x="818707" y="638084"/>
                  </a:cubicBezTo>
                  <a:cubicBezTo>
                    <a:pt x="823719" y="628059"/>
                    <a:pt x="822338" y="614938"/>
                    <a:pt x="829339" y="606186"/>
                  </a:cubicBezTo>
                  <a:cubicBezTo>
                    <a:pt x="837322" y="596207"/>
                    <a:pt x="850604" y="592009"/>
                    <a:pt x="861237" y="584921"/>
                  </a:cubicBezTo>
                  <a:cubicBezTo>
                    <a:pt x="875414" y="563656"/>
                    <a:pt x="892337" y="543984"/>
                    <a:pt x="903767" y="521125"/>
                  </a:cubicBezTo>
                  <a:cubicBezTo>
                    <a:pt x="910855" y="506948"/>
                    <a:pt x="913824" y="489803"/>
                    <a:pt x="925032" y="478595"/>
                  </a:cubicBezTo>
                  <a:cubicBezTo>
                    <a:pt x="936240" y="467387"/>
                    <a:pt x="953385" y="464418"/>
                    <a:pt x="967562" y="457330"/>
                  </a:cubicBezTo>
                  <a:cubicBezTo>
                    <a:pt x="988262" y="395231"/>
                    <a:pt x="961999" y="452260"/>
                    <a:pt x="1010093" y="404167"/>
                  </a:cubicBezTo>
                  <a:cubicBezTo>
                    <a:pt x="1019129" y="395131"/>
                    <a:pt x="1022322" y="381306"/>
                    <a:pt x="1031358" y="372270"/>
                  </a:cubicBezTo>
                  <a:cubicBezTo>
                    <a:pt x="1040394" y="363234"/>
                    <a:pt x="1053277" y="358987"/>
                    <a:pt x="1063255" y="351004"/>
                  </a:cubicBezTo>
                  <a:cubicBezTo>
                    <a:pt x="1071083" y="344742"/>
                    <a:pt x="1076501" y="335754"/>
                    <a:pt x="1084521" y="329739"/>
                  </a:cubicBezTo>
                  <a:cubicBezTo>
                    <a:pt x="1104967" y="314405"/>
                    <a:pt x="1127051" y="301386"/>
                    <a:pt x="1148316" y="287209"/>
                  </a:cubicBezTo>
                  <a:lnTo>
                    <a:pt x="1180214" y="265944"/>
                  </a:lnTo>
                  <a:cubicBezTo>
                    <a:pt x="1190846" y="258856"/>
                    <a:pt x="1199988" y="248720"/>
                    <a:pt x="1212111" y="244679"/>
                  </a:cubicBezTo>
                  <a:lnTo>
                    <a:pt x="1244009" y="234046"/>
                  </a:lnTo>
                  <a:cubicBezTo>
                    <a:pt x="1319794" y="158263"/>
                    <a:pt x="1233778" y="240106"/>
                    <a:pt x="1307804" y="180884"/>
                  </a:cubicBezTo>
                  <a:cubicBezTo>
                    <a:pt x="1315632" y="174622"/>
                    <a:pt x="1320473" y="164776"/>
                    <a:pt x="1329069" y="159618"/>
                  </a:cubicBezTo>
                  <a:cubicBezTo>
                    <a:pt x="1338680" y="153852"/>
                    <a:pt x="1350334" y="152530"/>
                    <a:pt x="1360967" y="148986"/>
                  </a:cubicBezTo>
                  <a:cubicBezTo>
                    <a:pt x="1371600" y="141898"/>
                    <a:pt x="1381188" y="132911"/>
                    <a:pt x="1392865" y="127721"/>
                  </a:cubicBezTo>
                  <a:cubicBezTo>
                    <a:pt x="1413348" y="118617"/>
                    <a:pt x="1435395" y="113544"/>
                    <a:pt x="1456660" y="106456"/>
                  </a:cubicBezTo>
                  <a:lnTo>
                    <a:pt x="1520455" y="85191"/>
                  </a:lnTo>
                  <a:lnTo>
                    <a:pt x="1584251" y="63925"/>
                  </a:lnTo>
                  <a:cubicBezTo>
                    <a:pt x="1594884" y="60381"/>
                    <a:pt x="1605159" y="55491"/>
                    <a:pt x="1616149" y="53293"/>
                  </a:cubicBezTo>
                  <a:cubicBezTo>
                    <a:pt x="1633870" y="49749"/>
                    <a:pt x="1651670" y="46580"/>
                    <a:pt x="1669311" y="42660"/>
                  </a:cubicBezTo>
                  <a:cubicBezTo>
                    <a:pt x="1683576" y="39490"/>
                    <a:pt x="1697464" y="34642"/>
                    <a:pt x="1711842" y="32028"/>
                  </a:cubicBezTo>
                  <a:cubicBezTo>
                    <a:pt x="1736499" y="27545"/>
                    <a:pt x="1761612" y="25878"/>
                    <a:pt x="1786269" y="21395"/>
                  </a:cubicBezTo>
                  <a:cubicBezTo>
                    <a:pt x="1800647" y="18781"/>
                    <a:pt x="1814276" y="12377"/>
                    <a:pt x="1828800" y="10763"/>
                  </a:cubicBezTo>
                  <a:cubicBezTo>
                    <a:pt x="1878241" y="5270"/>
                    <a:pt x="1928037" y="3674"/>
                    <a:pt x="1977655" y="130"/>
                  </a:cubicBezTo>
                  <a:cubicBezTo>
                    <a:pt x="2053582" y="2661"/>
                    <a:pt x="2264021" y="0"/>
                    <a:pt x="2381693" y="21395"/>
                  </a:cubicBezTo>
                  <a:cubicBezTo>
                    <a:pt x="2392720" y="23400"/>
                    <a:pt x="2402814" y="28949"/>
                    <a:pt x="2413590" y="32028"/>
                  </a:cubicBezTo>
                  <a:cubicBezTo>
                    <a:pt x="2507045" y="58729"/>
                    <a:pt x="2411541" y="27799"/>
                    <a:pt x="2488018" y="53293"/>
                  </a:cubicBezTo>
                  <a:cubicBezTo>
                    <a:pt x="2503810" y="76981"/>
                    <a:pt x="2508902" y="89139"/>
                    <a:pt x="2530549" y="106456"/>
                  </a:cubicBezTo>
                  <a:cubicBezTo>
                    <a:pt x="2590668" y="154551"/>
                    <a:pt x="2543976" y="109252"/>
                    <a:pt x="2573079" y="138353"/>
                  </a:cubicBezTo>
                </a:path>
              </a:pathLst>
            </a:custGeom>
            <a:ln w="38100">
              <a:solidFill>
                <a:srgbClr val="7030A0"/>
              </a:solidFill>
              <a:prstDash val="sys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i-FI"/>
            </a:p>
          </p:txBody>
        </p:sp>
      </p:grpSp>
      <p:sp>
        <p:nvSpPr>
          <p:cNvPr id="3075" name="Tekstiruutu 1">
            <a:extLst>
              <a:ext uri="{FF2B5EF4-FFF2-40B4-BE49-F238E27FC236}">
                <a16:creationId xmlns:a16="http://schemas.microsoft.com/office/drawing/2014/main" id="{DA0EC4D8-844E-4177-8C87-49642812F5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4501" y="6435726"/>
            <a:ext cx="2163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i-FI" altLang="fi-FI" sz="1200"/>
              <a:t>Risto Volanen 3.3.2018</a:t>
            </a:r>
          </a:p>
        </p:txBody>
      </p:sp>
    </p:spTree>
    <p:extLst>
      <p:ext uri="{BB962C8B-B14F-4D97-AF65-F5344CB8AC3E}">
        <p14:creationId xmlns:p14="http://schemas.microsoft.com/office/powerpoint/2010/main" val="1217569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996E757A-B3B5-4838-9CFB-D7173AD428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226" y="0"/>
            <a:ext cx="8345420" cy="6256985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37AF3D48-F99E-42FA-A235-6C333428850F}"/>
              </a:ext>
            </a:extLst>
          </p:cNvPr>
          <p:cNvSpPr txBox="1"/>
          <p:nvPr/>
        </p:nvSpPr>
        <p:spPr>
          <a:xfrm>
            <a:off x="3099249" y="6384616"/>
            <a:ext cx="5389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Seppo Hentilä alustaa Saksan intresseistä keväällä 1918</a:t>
            </a:r>
          </a:p>
        </p:txBody>
      </p:sp>
    </p:spTree>
    <p:extLst>
      <p:ext uri="{BB962C8B-B14F-4D97-AF65-F5344CB8AC3E}">
        <p14:creationId xmlns:p14="http://schemas.microsoft.com/office/powerpoint/2010/main" val="2161351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CC6A5E87-5864-4496-B31F-1D65D0678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599" y="1"/>
            <a:ext cx="8210549" cy="6157912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1E441673-9C3E-4AA1-9960-FC0252D41E78}"/>
              </a:ext>
            </a:extLst>
          </p:cNvPr>
          <p:cNvSpPr txBox="1"/>
          <p:nvPr/>
        </p:nvSpPr>
        <p:spPr>
          <a:xfrm>
            <a:off x="4094570" y="6247051"/>
            <a:ext cx="4151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Seppo Hentilä: Saksan sotatoimet 1918</a:t>
            </a:r>
          </a:p>
        </p:txBody>
      </p:sp>
    </p:spTree>
    <p:extLst>
      <p:ext uri="{BB962C8B-B14F-4D97-AF65-F5344CB8AC3E}">
        <p14:creationId xmlns:p14="http://schemas.microsoft.com/office/powerpoint/2010/main" val="862986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F965A35A-92A1-458F-BA1B-8E5BA8AFFC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335" y="1"/>
            <a:ext cx="8256712" cy="6194516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B8A278CD-E9C6-43E3-B78E-74997D01D4FE}"/>
              </a:ext>
            </a:extLst>
          </p:cNvPr>
          <p:cNvSpPr txBox="1"/>
          <p:nvPr/>
        </p:nvSpPr>
        <p:spPr>
          <a:xfrm>
            <a:off x="2516623" y="6303696"/>
            <a:ext cx="8003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Timo Vihavainen: Irtautuminen Venäjästä ja Suomen taloustilanne 1918</a:t>
            </a:r>
          </a:p>
        </p:txBody>
      </p:sp>
    </p:spTree>
    <p:extLst>
      <p:ext uri="{BB962C8B-B14F-4D97-AF65-F5344CB8AC3E}">
        <p14:creationId xmlns:p14="http://schemas.microsoft.com/office/powerpoint/2010/main" val="1138786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778F9E97-143A-4E82-B48B-DA4071129C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599" y="1"/>
            <a:ext cx="8429624" cy="6322218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6B4F27B8-7561-4404-BF53-EEE3A544DB28}"/>
              </a:ext>
            </a:extLst>
          </p:cNvPr>
          <p:cNvSpPr txBox="1"/>
          <p:nvPr/>
        </p:nvSpPr>
        <p:spPr>
          <a:xfrm>
            <a:off x="1480843" y="6322219"/>
            <a:ext cx="9558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Kansallismuseon Ystävien puheenjohtaja Heikki Talvitie ja varapuheenjohtaja Timo Sarvilinna</a:t>
            </a:r>
          </a:p>
        </p:txBody>
      </p:sp>
    </p:spTree>
    <p:extLst>
      <p:ext uri="{BB962C8B-B14F-4D97-AF65-F5344CB8AC3E}">
        <p14:creationId xmlns:p14="http://schemas.microsoft.com/office/powerpoint/2010/main" val="1033323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C598780C-BB15-45AB-83A9-0795CAE804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099" y="2381"/>
            <a:ext cx="8404225" cy="6303169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9C0B84FA-0D46-4102-834B-65AF3DB2D98B}"/>
              </a:ext>
            </a:extLst>
          </p:cNvPr>
          <p:cNvSpPr txBox="1"/>
          <p:nvPr/>
        </p:nvSpPr>
        <p:spPr>
          <a:xfrm>
            <a:off x="2443795" y="6305550"/>
            <a:ext cx="7040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Paneelin osanottajat: Timo Vihavainen, Seppo Hentilä ja Risto Volanen</a:t>
            </a:r>
          </a:p>
        </p:txBody>
      </p:sp>
    </p:spTree>
    <p:extLst>
      <p:ext uri="{BB962C8B-B14F-4D97-AF65-F5344CB8AC3E}">
        <p14:creationId xmlns:p14="http://schemas.microsoft.com/office/powerpoint/2010/main" val="1433174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8E870E67-3136-42D3-A8CD-4BAA26A603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533" y="1"/>
            <a:ext cx="8292133" cy="6224738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E3117FA4-BEFF-4C0B-B856-3E19A82D4970}"/>
              </a:ext>
            </a:extLst>
          </p:cNvPr>
          <p:cNvSpPr txBox="1"/>
          <p:nvPr/>
        </p:nvSpPr>
        <p:spPr>
          <a:xfrm>
            <a:off x="3778981" y="6303696"/>
            <a:ext cx="4410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Lopuksi oli yleisökeskustelun aika</a:t>
            </a:r>
          </a:p>
        </p:txBody>
      </p:sp>
    </p:spTree>
    <p:extLst>
      <p:ext uri="{BB962C8B-B14F-4D97-AF65-F5344CB8AC3E}">
        <p14:creationId xmlns:p14="http://schemas.microsoft.com/office/powerpoint/2010/main" val="1656967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127</Words>
  <Application>Microsoft Office PowerPoint</Application>
  <PresentationFormat>Laajakuva</PresentationFormat>
  <Paragraphs>35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Office-teema</vt:lpstr>
      <vt:lpstr>Suomi 1918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Suomi 1918</dc:title>
  <dc:creator>Pekka Visuri</dc:creator>
  <cp:lastModifiedBy>Pekka Visuri</cp:lastModifiedBy>
  <cp:revision>21</cp:revision>
  <dcterms:created xsi:type="dcterms:W3CDTF">2018-03-04T07:16:41Z</dcterms:created>
  <dcterms:modified xsi:type="dcterms:W3CDTF">2018-03-04T16:33:40Z</dcterms:modified>
</cp:coreProperties>
</file>